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924" r:id="rId5"/>
  </p:sldMasterIdLst>
  <p:notesMasterIdLst>
    <p:notesMasterId r:id="rId25"/>
  </p:notesMasterIdLst>
  <p:sldIdLst>
    <p:sldId id="357" r:id="rId6"/>
    <p:sldId id="2147471552" r:id="rId7"/>
    <p:sldId id="2147471544" r:id="rId8"/>
    <p:sldId id="2147471556" r:id="rId9"/>
    <p:sldId id="2147471543" r:id="rId10"/>
    <p:sldId id="2147471555" r:id="rId11"/>
    <p:sldId id="280" r:id="rId12"/>
    <p:sldId id="279" r:id="rId13"/>
    <p:sldId id="2147471550" r:id="rId14"/>
    <p:sldId id="2147471546" r:id="rId15"/>
    <p:sldId id="2147471547" r:id="rId16"/>
    <p:sldId id="2147471548" r:id="rId17"/>
    <p:sldId id="2147471558" r:id="rId18"/>
    <p:sldId id="2147471559" r:id="rId19"/>
    <p:sldId id="2147471560" r:id="rId20"/>
    <p:sldId id="393" r:id="rId21"/>
    <p:sldId id="2147471554" r:id="rId22"/>
    <p:sldId id="395" r:id="rId23"/>
    <p:sldId id="21474715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orient="horz" pos="2544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00"/>
    <a:srgbClr val="29707A"/>
    <a:srgbClr val="FF2600"/>
    <a:srgbClr val="DDEDEA"/>
    <a:srgbClr val="F2F2EE"/>
    <a:srgbClr val="E3E2DC"/>
    <a:srgbClr val="F8F7F5"/>
    <a:srgbClr val="F8F7F6"/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E34CC-A28E-4967-91A0-F5A1C7D0C266}" v="1894" dt="2024-03-08T12:29:19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79"/>
      </p:cViewPr>
      <p:guideLst>
        <p:guide orient="horz" pos="1344"/>
        <p:guide orient="horz" pos="2544"/>
        <p:guide orient="horz" pos="3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kala Palanisamy" userId="845ca1d3-a2cb-41c9-ac23-3212a36db0ae" providerId="ADAL" clId="{1FAE34CC-A28E-4967-91A0-F5A1C7D0C266}"/>
    <pc:docChg chg="undo custSel addSld delSld modSld sldOrd">
      <pc:chgData name="Sasikala Palanisamy" userId="845ca1d3-a2cb-41c9-ac23-3212a36db0ae" providerId="ADAL" clId="{1FAE34CC-A28E-4967-91A0-F5A1C7D0C266}" dt="2024-03-08T12:29:19.511" v="9561" actId="14100"/>
      <pc:docMkLst>
        <pc:docMk/>
      </pc:docMkLst>
      <pc:sldChg chg="addSp delSp modSp mod">
        <pc:chgData name="Sasikala Palanisamy" userId="845ca1d3-a2cb-41c9-ac23-3212a36db0ae" providerId="ADAL" clId="{1FAE34CC-A28E-4967-91A0-F5A1C7D0C266}" dt="2024-03-07T06:36:23.537" v="7018" actId="113"/>
        <pc:sldMkLst>
          <pc:docMk/>
          <pc:sldMk cId="2270662739" sldId="279"/>
        </pc:sldMkLst>
        <pc:spChg chg="mod">
          <ac:chgData name="Sasikala Palanisamy" userId="845ca1d3-a2cb-41c9-ac23-3212a36db0ae" providerId="ADAL" clId="{1FAE34CC-A28E-4967-91A0-F5A1C7D0C266}" dt="2024-03-07T06:36:23.537" v="7018" actId="113"/>
          <ac:spMkLst>
            <pc:docMk/>
            <pc:sldMk cId="2270662739" sldId="279"/>
            <ac:spMk id="3" creationId="{5420E3BB-8BE0-F848-9237-5FB31976AA96}"/>
          </ac:spMkLst>
        </pc:spChg>
        <pc:spChg chg="mod">
          <ac:chgData name="Sasikala Palanisamy" userId="845ca1d3-a2cb-41c9-ac23-3212a36db0ae" providerId="ADAL" clId="{1FAE34CC-A28E-4967-91A0-F5A1C7D0C266}" dt="2024-03-07T06:31:14.828" v="6811" actId="20577"/>
          <ac:spMkLst>
            <pc:docMk/>
            <pc:sldMk cId="2270662739" sldId="279"/>
            <ac:spMk id="4" creationId="{C95A762E-6756-0F48-AD9C-4404C11F5A29}"/>
          </ac:spMkLst>
        </pc:spChg>
        <pc:spChg chg="mod">
          <ac:chgData name="Sasikala Palanisamy" userId="845ca1d3-a2cb-41c9-ac23-3212a36db0ae" providerId="ADAL" clId="{1FAE34CC-A28E-4967-91A0-F5A1C7D0C266}" dt="2024-03-01T14:07:57.135" v="2926" actId="108"/>
          <ac:spMkLst>
            <pc:docMk/>
            <pc:sldMk cId="2270662739" sldId="279"/>
            <ac:spMk id="5" creationId="{C0D5F80F-EF41-7C48-82D5-E361576B5B1F}"/>
          </ac:spMkLst>
        </pc:spChg>
        <pc:spChg chg="mod">
          <ac:chgData name="Sasikala Palanisamy" userId="845ca1d3-a2cb-41c9-ac23-3212a36db0ae" providerId="ADAL" clId="{1FAE34CC-A28E-4967-91A0-F5A1C7D0C266}" dt="2024-03-01T15:09:22.225" v="2945" actId="20577"/>
          <ac:spMkLst>
            <pc:docMk/>
            <pc:sldMk cId="2270662739" sldId="279"/>
            <ac:spMk id="6" creationId="{D863788A-2455-C8EA-91B5-AD9133D4313F}"/>
          </ac:spMkLst>
        </pc:spChg>
        <pc:spChg chg="add del mod">
          <ac:chgData name="Sasikala Palanisamy" userId="845ca1d3-a2cb-41c9-ac23-3212a36db0ae" providerId="ADAL" clId="{1FAE34CC-A28E-4967-91A0-F5A1C7D0C266}" dt="2024-03-01T09:36:23.129" v="929" actId="478"/>
          <ac:spMkLst>
            <pc:docMk/>
            <pc:sldMk cId="2270662739" sldId="279"/>
            <ac:spMk id="7" creationId="{06A1FF19-9644-983A-314D-63107966477F}"/>
          </ac:spMkLst>
        </pc:spChg>
        <pc:spChg chg="add mod ord">
          <ac:chgData name="Sasikala Palanisamy" userId="845ca1d3-a2cb-41c9-ac23-3212a36db0ae" providerId="ADAL" clId="{1FAE34CC-A28E-4967-91A0-F5A1C7D0C266}" dt="2024-03-01T14:07:51.884" v="2924" actId="692"/>
          <ac:spMkLst>
            <pc:docMk/>
            <pc:sldMk cId="2270662739" sldId="279"/>
            <ac:spMk id="9" creationId="{BD81FD6B-E7B4-8A58-89F5-A487319372E8}"/>
          </ac:spMkLst>
        </pc:spChg>
        <pc:spChg chg="add mod ord">
          <ac:chgData name="Sasikala Palanisamy" userId="845ca1d3-a2cb-41c9-ac23-3212a36db0ae" providerId="ADAL" clId="{1FAE34CC-A28E-4967-91A0-F5A1C7D0C266}" dt="2024-03-01T14:07:58.454" v="2927" actId="108"/>
          <ac:spMkLst>
            <pc:docMk/>
            <pc:sldMk cId="2270662739" sldId="279"/>
            <ac:spMk id="10" creationId="{3E44CE7D-E27F-A0AC-45C5-36357F05467C}"/>
          </ac:spMkLst>
        </pc:spChg>
        <pc:spChg chg="add mod ord">
          <ac:chgData name="Sasikala Palanisamy" userId="845ca1d3-a2cb-41c9-ac23-3212a36db0ae" providerId="ADAL" clId="{1FAE34CC-A28E-4967-91A0-F5A1C7D0C266}" dt="2024-03-01T14:07:59.792" v="2928" actId="108"/>
          <ac:spMkLst>
            <pc:docMk/>
            <pc:sldMk cId="2270662739" sldId="279"/>
            <ac:spMk id="11" creationId="{ACD1D014-928C-A60C-482E-27E7300B7DB1}"/>
          </ac:spMkLst>
        </pc:spChg>
        <pc:spChg chg="mod">
          <ac:chgData name="Sasikala Palanisamy" userId="845ca1d3-a2cb-41c9-ac23-3212a36db0ae" providerId="ADAL" clId="{1FAE34CC-A28E-4967-91A0-F5A1C7D0C266}" dt="2024-03-07T06:35:54.702" v="7016" actId="20577"/>
          <ac:spMkLst>
            <pc:docMk/>
            <pc:sldMk cId="2270662739" sldId="279"/>
            <ac:spMk id="12" creationId="{0520ABD8-CC35-0F49-B8F1-7743F5B42FF3}"/>
          </ac:spMkLst>
        </pc:spChg>
        <pc:spChg chg="add mod">
          <ac:chgData name="Sasikala Palanisamy" userId="845ca1d3-a2cb-41c9-ac23-3212a36db0ae" providerId="ADAL" clId="{1FAE34CC-A28E-4967-91A0-F5A1C7D0C266}" dt="2024-03-07T06:33:04.713" v="6823" actId="20577"/>
          <ac:spMkLst>
            <pc:docMk/>
            <pc:sldMk cId="2270662739" sldId="279"/>
            <ac:spMk id="13" creationId="{87B9EB2F-C095-994C-5A25-ECBDD93B3944}"/>
          </ac:spMkLst>
        </pc:spChg>
      </pc:sldChg>
      <pc:sldChg chg="addSp delSp modSp mod setBg modAnim">
        <pc:chgData name="Sasikala Palanisamy" userId="845ca1d3-a2cb-41c9-ac23-3212a36db0ae" providerId="ADAL" clId="{1FAE34CC-A28E-4967-91A0-F5A1C7D0C266}" dt="2024-03-08T11:45:35.292" v="9031" actId="313"/>
        <pc:sldMkLst>
          <pc:docMk/>
          <pc:sldMk cId="2468005840" sldId="280"/>
        </pc:sldMkLst>
        <pc:spChg chg="mod">
          <ac:chgData name="Sasikala Palanisamy" userId="845ca1d3-a2cb-41c9-ac23-3212a36db0ae" providerId="ADAL" clId="{1FAE34CC-A28E-4967-91A0-F5A1C7D0C266}" dt="2024-03-07T05:36:50.862" v="6045" actId="1076"/>
          <ac:spMkLst>
            <pc:docMk/>
            <pc:sldMk cId="2468005840" sldId="280"/>
            <ac:spMk id="2" creationId="{6C1CC67D-43C0-F74A-9991-4A8FCE562889}"/>
          </ac:spMkLst>
        </pc:spChg>
        <pc:spChg chg="add del mod">
          <ac:chgData name="Sasikala Palanisamy" userId="845ca1d3-a2cb-41c9-ac23-3212a36db0ae" providerId="ADAL" clId="{1FAE34CC-A28E-4967-91A0-F5A1C7D0C266}" dt="2024-03-07T05:36:16.710" v="6034" actId="478"/>
          <ac:spMkLst>
            <pc:docMk/>
            <pc:sldMk cId="2468005840" sldId="280"/>
            <ac:spMk id="3" creationId="{6331FCB2-56B2-6A49-9542-4CF9FF298D63}"/>
          </ac:spMkLst>
        </pc:spChg>
        <pc:spChg chg="del">
          <ac:chgData name="Sasikala Palanisamy" userId="845ca1d3-a2cb-41c9-ac23-3212a36db0ae" providerId="ADAL" clId="{1FAE34CC-A28E-4967-91A0-F5A1C7D0C266}" dt="2024-03-01T08:54:20.903" v="599" actId="478"/>
          <ac:spMkLst>
            <pc:docMk/>
            <pc:sldMk cId="2468005840" sldId="280"/>
            <ac:spMk id="4" creationId="{09FA7888-E13F-124D-8F05-C355B968611C}"/>
          </ac:spMkLst>
        </pc:spChg>
        <pc:spChg chg="add 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5" creationId="{117644DA-A6C6-3CD1-952D-2159A2AF7BF3}"/>
          </ac:spMkLst>
        </pc:spChg>
        <pc:spChg chg="mod">
          <ac:chgData name="Sasikala Palanisamy" userId="845ca1d3-a2cb-41c9-ac23-3212a36db0ae" providerId="ADAL" clId="{1FAE34CC-A28E-4967-91A0-F5A1C7D0C266}" dt="2024-03-08T11:45:35.292" v="9031" actId="313"/>
          <ac:spMkLst>
            <pc:docMk/>
            <pc:sldMk cId="2468005840" sldId="280"/>
            <ac:spMk id="7" creationId="{1B31CD8A-8A61-87A2-5655-20B46813218C}"/>
          </ac:spMkLst>
        </pc:spChg>
        <pc:spChg chg="mod">
          <ac:chgData name="Sasikala Palanisamy" userId="845ca1d3-a2cb-41c9-ac23-3212a36db0ae" providerId="ADAL" clId="{1FAE34CC-A28E-4967-91A0-F5A1C7D0C266}" dt="2024-03-07T05:53:35.745" v="6374" actId="164"/>
          <ac:spMkLst>
            <pc:docMk/>
            <pc:sldMk cId="2468005840" sldId="280"/>
            <ac:spMk id="8" creationId="{69C5B0FF-7BF8-6634-C722-F62A673813E1}"/>
          </ac:spMkLst>
        </pc:spChg>
        <pc:spChg chg="mod ord">
          <ac:chgData name="Sasikala Palanisamy" userId="845ca1d3-a2cb-41c9-ac23-3212a36db0ae" providerId="ADAL" clId="{1FAE34CC-A28E-4967-91A0-F5A1C7D0C266}" dt="2024-03-07T05:57:17.469" v="6416" actId="167"/>
          <ac:spMkLst>
            <pc:docMk/>
            <pc:sldMk cId="2468005840" sldId="280"/>
            <ac:spMk id="9" creationId="{E41706B9-8B6B-AD9F-F0D9-FEF7B61E6594}"/>
          </ac:spMkLst>
        </pc:spChg>
        <pc:spChg chg="mod">
          <ac:chgData name="Sasikala Palanisamy" userId="845ca1d3-a2cb-41c9-ac23-3212a36db0ae" providerId="ADAL" clId="{1FAE34CC-A28E-4967-91A0-F5A1C7D0C266}" dt="2024-03-07T05:30:23.568" v="5951"/>
          <ac:spMkLst>
            <pc:docMk/>
            <pc:sldMk cId="2468005840" sldId="280"/>
            <ac:spMk id="10" creationId="{6CDE73C9-574C-A570-3A03-2A40BE6446FB}"/>
          </ac:spMkLst>
        </pc:spChg>
        <pc:spChg chg="add del mod">
          <ac:chgData name="Sasikala Palanisamy" userId="845ca1d3-a2cb-41c9-ac23-3212a36db0ae" providerId="ADAL" clId="{1FAE34CC-A28E-4967-91A0-F5A1C7D0C266}" dt="2024-03-06T12:16:42.734" v="3913" actId="478"/>
          <ac:spMkLst>
            <pc:docMk/>
            <pc:sldMk cId="2468005840" sldId="280"/>
            <ac:spMk id="10" creationId="{705B746B-76B6-8D05-99FE-AD83B63C9CF3}"/>
          </ac:spMkLst>
        </pc:spChg>
        <pc:spChg chg="mod">
          <ac:chgData name="Sasikala Palanisamy" userId="845ca1d3-a2cb-41c9-ac23-3212a36db0ae" providerId="ADAL" clId="{1FAE34CC-A28E-4967-91A0-F5A1C7D0C266}" dt="2024-03-01T08:54:16.944" v="598" actId="1076"/>
          <ac:spMkLst>
            <pc:docMk/>
            <pc:sldMk cId="2468005840" sldId="280"/>
            <ac:spMk id="11" creationId="{826A977C-7604-4D3F-54B6-152ED83C2C07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2" creationId="{E616A609-C501-105F-6A45-3005AA157BED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3" creationId="{8017042C-9F91-E83B-8E38-FE5E249A22CC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4" creationId="{C0E9C616-D4CE-6706-2D0E-7C79EE3430B9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5" creationId="{5328ACF1-DEEA-F2CF-1C37-6FCFE1AFAAEF}"/>
          </ac:spMkLst>
        </pc:spChg>
        <pc:spChg chg="mod">
          <ac:chgData name="Sasikala Palanisamy" userId="845ca1d3-a2cb-41c9-ac23-3212a36db0ae" providerId="ADAL" clId="{1FAE34CC-A28E-4967-91A0-F5A1C7D0C266}" dt="2024-03-07T05:53:09.807" v="6370" actId="164"/>
          <ac:spMkLst>
            <pc:docMk/>
            <pc:sldMk cId="2468005840" sldId="280"/>
            <ac:spMk id="16" creationId="{23EBAE91-E313-35BB-580C-8B43F3567ED5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7" creationId="{6648BFED-D835-37F1-F042-31334B8F471E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8" creationId="{A34B914D-7770-7043-707D-F7F4BED3D64D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19" creationId="{60D09DA1-171E-789D-2C96-E5770A3023E9}"/>
          </ac:spMkLst>
        </pc:spChg>
        <pc:spChg chg="mod">
          <ac:chgData name="Sasikala Palanisamy" userId="845ca1d3-a2cb-41c9-ac23-3212a36db0ae" providerId="ADAL" clId="{1FAE34CC-A28E-4967-91A0-F5A1C7D0C266}" dt="2024-03-07T05:58:39.115" v="6426" actId="164"/>
          <ac:spMkLst>
            <pc:docMk/>
            <pc:sldMk cId="2468005840" sldId="280"/>
            <ac:spMk id="20" creationId="{97DA0FA0-7A94-EDA5-9C7E-9072433E9BC3}"/>
          </ac:spMkLst>
        </pc:spChg>
        <pc:spChg chg="mod or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1" creationId="{BA94CFC7-51F4-7219-7570-E357FE1BC575}"/>
          </ac:spMkLst>
        </pc:spChg>
        <pc:spChg chg="mod or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2" creationId="{7897B838-9068-C188-B805-D6EF464599E5}"/>
          </ac:spMkLst>
        </pc:spChg>
        <pc:spChg chg="mod">
          <ac:chgData name="Sasikala Palanisamy" userId="845ca1d3-a2cb-41c9-ac23-3212a36db0ae" providerId="ADAL" clId="{1FAE34CC-A28E-4967-91A0-F5A1C7D0C266}" dt="2024-03-07T05:59:01.018" v="6428" actId="164"/>
          <ac:spMkLst>
            <pc:docMk/>
            <pc:sldMk cId="2468005840" sldId="280"/>
            <ac:spMk id="23" creationId="{292BE108-808C-CB7E-CB82-126B5EB498B2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32" creationId="{7F8190F2-6591-8B4A-E02F-D2A6F47D8A2B}"/>
          </ac:spMkLst>
        </pc:spChg>
        <pc:spChg chg="mod">
          <ac:chgData name="Sasikala Palanisamy" userId="845ca1d3-a2cb-41c9-ac23-3212a36db0ae" providerId="ADAL" clId="{1FAE34CC-A28E-4967-91A0-F5A1C7D0C266}" dt="2024-03-07T06:00:52.529" v="6439" actId="164"/>
          <ac:spMkLst>
            <pc:docMk/>
            <pc:sldMk cId="2468005840" sldId="280"/>
            <ac:spMk id="33" creationId="{30A6467D-655E-1F5A-13CF-AEE1A17F0F4F}"/>
          </ac:spMkLst>
        </pc:spChg>
        <pc:spChg chg="mod">
          <ac:chgData name="Sasikala Palanisamy" userId="845ca1d3-a2cb-41c9-ac23-3212a36db0ae" providerId="ADAL" clId="{1FAE34CC-A28E-4967-91A0-F5A1C7D0C266}" dt="2024-03-07T06:00:52.529" v="6439" actId="164"/>
          <ac:spMkLst>
            <pc:docMk/>
            <pc:sldMk cId="2468005840" sldId="280"/>
            <ac:spMk id="34" creationId="{FD9EE556-0EF9-C174-DA3B-DB06AC10FEEE}"/>
          </ac:spMkLst>
        </pc:spChg>
        <pc:spChg chg="mod">
          <ac:chgData name="Sasikala Palanisamy" userId="845ca1d3-a2cb-41c9-ac23-3212a36db0ae" providerId="ADAL" clId="{1FAE34CC-A28E-4967-91A0-F5A1C7D0C266}" dt="2024-03-07T05:54:37.840" v="6380" actId="164"/>
          <ac:spMkLst>
            <pc:docMk/>
            <pc:sldMk cId="2468005840" sldId="280"/>
            <ac:spMk id="35" creationId="{C9F5B880-74C4-4F17-A99B-D339E5B872B0}"/>
          </ac:spMkLst>
        </pc:spChg>
        <pc:spChg chg="mod">
          <ac:chgData name="Sasikala Palanisamy" userId="845ca1d3-a2cb-41c9-ac23-3212a36db0ae" providerId="ADAL" clId="{1FAE34CC-A28E-4967-91A0-F5A1C7D0C266}" dt="2024-03-07T06:04:18.065" v="6470" actId="164"/>
          <ac:spMkLst>
            <pc:docMk/>
            <pc:sldMk cId="2468005840" sldId="280"/>
            <ac:spMk id="36" creationId="{33E88FF4-F42B-066B-3D35-8649F67DEC28}"/>
          </ac:spMkLst>
        </pc:spChg>
        <pc:spChg chg="mod">
          <ac:chgData name="Sasikala Palanisamy" userId="845ca1d3-a2cb-41c9-ac23-3212a36db0ae" providerId="ADAL" clId="{1FAE34CC-A28E-4967-91A0-F5A1C7D0C266}" dt="2024-03-07T06:01:09.542" v="6442" actId="164"/>
          <ac:spMkLst>
            <pc:docMk/>
            <pc:sldMk cId="2468005840" sldId="280"/>
            <ac:spMk id="37" creationId="{F5B5A055-36E8-8CDE-57F9-E3E1E52B5122}"/>
          </ac:spMkLst>
        </pc:spChg>
        <pc:spChg chg="mod">
          <ac:chgData name="Sasikala Palanisamy" userId="845ca1d3-a2cb-41c9-ac23-3212a36db0ae" providerId="ADAL" clId="{1FAE34CC-A28E-4967-91A0-F5A1C7D0C266}" dt="2024-03-07T06:01:09.542" v="6442" actId="164"/>
          <ac:spMkLst>
            <pc:docMk/>
            <pc:sldMk cId="2468005840" sldId="280"/>
            <ac:spMk id="38" creationId="{9E66A1CE-C4D9-1353-63B4-C546C342638F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39" creationId="{A3EE591B-ECDA-E027-C617-C925237DAB22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0" creationId="{AD5AC9A6-1573-921A-D8D5-66D0D3740100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1" creationId="{D07B834C-D3AC-837F-C179-BD4AB296651C}"/>
          </ac:spMkLst>
        </pc:spChg>
        <pc:spChg chg="mod">
          <ac:chgData name="Sasikala Palanisamy" userId="845ca1d3-a2cb-41c9-ac23-3212a36db0ae" providerId="ADAL" clId="{1FAE34CC-A28E-4967-91A0-F5A1C7D0C266}" dt="2024-03-07T06:12:04.104" v="6506" actId="164"/>
          <ac:spMkLst>
            <pc:docMk/>
            <pc:sldMk cId="2468005840" sldId="280"/>
            <ac:spMk id="42" creationId="{DB339A98-AAE3-6F4B-18B9-297B8EEC6354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49" creationId="{520DCAC7-BB16-F7D9-D51C-DB7DC278A041}"/>
          </ac:spMkLst>
        </pc:spChg>
        <pc:spChg chg="mod">
          <ac:chgData name="Sasikala Palanisamy" userId="845ca1d3-a2cb-41c9-ac23-3212a36db0ae" providerId="ADAL" clId="{1FAE34CC-A28E-4967-91A0-F5A1C7D0C266}" dt="2024-03-07T06:12:00.923" v="6505" actId="164"/>
          <ac:spMkLst>
            <pc:docMk/>
            <pc:sldMk cId="2468005840" sldId="280"/>
            <ac:spMk id="52" creationId="{FFD951FA-C27E-89B0-2CB5-6FD5B7E09751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4" creationId="{3F322ECC-23B3-EC49-5533-2361FE41560A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5" creationId="{B83B82DD-DD1C-C982-7093-C1A0D52C2604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6" creationId="{F45C76BE-2E63-E25F-FA35-8A3620B10F07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7" creationId="{532B8063-9D84-2F89-E3D8-4E852530323A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8" creationId="{0D04A02C-7689-8C58-4A3F-471E1E9E70E2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59" creationId="{FB3C57B5-6B34-E68B-C313-B2DBC21E2683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68" creationId="{BB1510B6-188A-9416-3BB4-E5C5563D446B}"/>
          </ac:spMkLst>
        </pc:spChg>
        <pc:spChg chg="mod">
          <ac:chgData name="Sasikala Palanisamy" userId="845ca1d3-a2cb-41c9-ac23-3212a36db0ae" providerId="ADAL" clId="{1FAE34CC-A28E-4967-91A0-F5A1C7D0C266}" dt="2024-03-07T06:15:29.237" v="6515" actId="164"/>
          <ac:spMkLst>
            <pc:docMk/>
            <pc:sldMk cId="2468005840" sldId="280"/>
            <ac:spMk id="70" creationId="{2E086FFD-AAF8-7DD0-0CE6-0CA137B40072}"/>
          </ac:spMkLst>
        </pc:spChg>
        <pc:spChg chg="mod">
          <ac:chgData name="Sasikala Palanisamy" userId="845ca1d3-a2cb-41c9-ac23-3212a36db0ae" providerId="ADAL" clId="{1FAE34CC-A28E-4967-91A0-F5A1C7D0C266}" dt="2024-03-07T05:53:35.745" v="6374" actId="164"/>
          <ac:spMkLst>
            <pc:docMk/>
            <pc:sldMk cId="2468005840" sldId="280"/>
            <ac:spMk id="71" creationId="{9C5E81BC-A416-36AB-F27D-388E2563E3E4}"/>
          </ac:spMkLst>
        </pc:spChg>
        <pc:spChg chg="mod">
          <ac:chgData name="Sasikala Palanisamy" userId="845ca1d3-a2cb-41c9-ac23-3212a36db0ae" providerId="ADAL" clId="{1FAE34CC-A28E-4967-91A0-F5A1C7D0C266}" dt="2024-03-07T06:14:39.095" v="6513" actId="164"/>
          <ac:spMkLst>
            <pc:docMk/>
            <pc:sldMk cId="2468005840" sldId="280"/>
            <ac:spMk id="72" creationId="{A740DBBC-3F23-7B1C-D0C0-EAFAD4F437F5}"/>
          </ac:spMkLst>
        </pc:spChg>
        <pc:spChg chg="mod">
          <ac:chgData name="Sasikala Palanisamy" userId="845ca1d3-a2cb-41c9-ac23-3212a36db0ae" providerId="ADAL" clId="{1FAE34CC-A28E-4967-91A0-F5A1C7D0C266}" dt="2024-03-07T06:14:39.095" v="6513" actId="164"/>
          <ac:spMkLst>
            <pc:docMk/>
            <pc:sldMk cId="2468005840" sldId="280"/>
            <ac:spMk id="74" creationId="{B7455738-D4B5-D10C-8880-2C450BB020A3}"/>
          </ac:spMkLst>
        </pc:spChg>
        <pc:spChg chg="mod">
          <ac:chgData name="Sasikala Palanisamy" userId="845ca1d3-a2cb-41c9-ac23-3212a36db0ae" providerId="ADAL" clId="{1FAE34CC-A28E-4967-91A0-F5A1C7D0C266}" dt="2024-03-07T05:59:52.013" v="6433" actId="164"/>
          <ac:spMkLst>
            <pc:docMk/>
            <pc:sldMk cId="2468005840" sldId="280"/>
            <ac:spMk id="75" creationId="{60FC3A14-07DA-476C-5FE0-6431D180CCEF}"/>
          </ac:spMkLst>
        </pc:spChg>
        <pc:spChg chg="add mod">
          <ac:chgData name="Sasikala Palanisamy" userId="845ca1d3-a2cb-41c9-ac23-3212a36db0ae" providerId="ADAL" clId="{1FAE34CC-A28E-4967-91A0-F5A1C7D0C266}" dt="2024-03-06T13:08:18.972" v="4398" actId="1076"/>
          <ac:spMkLst>
            <pc:docMk/>
            <pc:sldMk cId="2468005840" sldId="280"/>
            <ac:spMk id="76" creationId="{073FB734-59DC-DC26-7A58-0646CDBB194B}"/>
          </ac:spMkLst>
        </pc:spChg>
        <pc:spChg chg="mod">
          <ac:chgData name="Sasikala Palanisamy" userId="845ca1d3-a2cb-41c9-ac23-3212a36db0ae" providerId="ADAL" clId="{1FAE34CC-A28E-4967-91A0-F5A1C7D0C266}" dt="2024-03-07T05:30:23.568" v="5951"/>
          <ac:spMkLst>
            <pc:docMk/>
            <pc:sldMk cId="2468005840" sldId="280"/>
            <ac:spMk id="77" creationId="{7A51A9B3-9C77-46A1-0E74-798A7E74132F}"/>
          </ac:spMkLst>
        </pc:spChg>
        <pc:spChg chg="mod">
          <ac:chgData name="Sasikala Palanisamy" userId="845ca1d3-a2cb-41c9-ac23-3212a36db0ae" providerId="ADAL" clId="{1FAE34CC-A28E-4967-91A0-F5A1C7D0C266}" dt="2024-03-07T05:30:31.390" v="5954"/>
          <ac:spMkLst>
            <pc:docMk/>
            <pc:sldMk cId="2468005840" sldId="280"/>
            <ac:spMk id="81" creationId="{0D4211C8-6762-7E1D-6091-87CC9D38EF46}"/>
          </ac:spMkLst>
        </pc:spChg>
        <pc:spChg chg="mod">
          <ac:chgData name="Sasikala Palanisamy" userId="845ca1d3-a2cb-41c9-ac23-3212a36db0ae" providerId="ADAL" clId="{1FAE34CC-A28E-4967-91A0-F5A1C7D0C266}" dt="2024-03-07T05:49:01.749" v="6221" actId="404"/>
          <ac:spMkLst>
            <pc:docMk/>
            <pc:sldMk cId="2468005840" sldId="280"/>
            <ac:spMk id="82" creationId="{B8FFA6C1-F0F0-6D33-D45C-FB4056276824}"/>
          </ac:spMkLst>
        </pc:spChg>
        <pc:spChg chg="add mod ord topLvl">
          <ac:chgData name="Sasikala Palanisamy" userId="845ca1d3-a2cb-41c9-ac23-3212a36db0ae" providerId="ADAL" clId="{1FAE34CC-A28E-4967-91A0-F5A1C7D0C266}" dt="2024-03-07T08:18:55.408" v="8768" actId="164"/>
          <ac:spMkLst>
            <pc:docMk/>
            <pc:sldMk cId="2468005840" sldId="280"/>
            <ac:spMk id="86" creationId="{23EAB9BF-0137-50DD-F7B0-3C74B25F1F07}"/>
          </ac:spMkLst>
        </pc:spChg>
        <pc:spChg chg="add del mod">
          <ac:chgData name="Sasikala Palanisamy" userId="845ca1d3-a2cb-41c9-ac23-3212a36db0ae" providerId="ADAL" clId="{1FAE34CC-A28E-4967-91A0-F5A1C7D0C266}" dt="2024-03-06T13:09:22.528" v="4411" actId="478"/>
          <ac:spMkLst>
            <pc:docMk/>
            <pc:sldMk cId="2468005840" sldId="280"/>
            <ac:spMk id="87" creationId="{268DC86A-93D5-9AC3-9876-6F30F5851D36}"/>
          </ac:spMkLst>
        </pc:spChg>
        <pc:spChg chg="del mod">
          <ac:chgData name="Sasikala Palanisamy" userId="845ca1d3-a2cb-41c9-ac23-3212a36db0ae" providerId="ADAL" clId="{1FAE34CC-A28E-4967-91A0-F5A1C7D0C266}" dt="2024-03-01T08:53:04.223" v="584" actId="478"/>
          <ac:spMkLst>
            <pc:docMk/>
            <pc:sldMk cId="2468005840" sldId="280"/>
            <ac:spMk id="88" creationId="{D174192F-4878-B537-F60D-2081CA81FFD8}"/>
          </ac:spMkLst>
        </pc:spChg>
        <pc:spChg chg="add mod ord">
          <ac:chgData name="Sasikala Palanisamy" userId="845ca1d3-a2cb-41c9-ac23-3212a36db0ae" providerId="ADAL" clId="{1FAE34CC-A28E-4967-91A0-F5A1C7D0C266}" dt="2024-03-07T05:57:05.357" v="6413" actId="167"/>
          <ac:spMkLst>
            <pc:docMk/>
            <pc:sldMk cId="2468005840" sldId="280"/>
            <ac:spMk id="89" creationId="{D1C7B17B-EA51-D2A2-36F4-99806B58AC5E}"/>
          </ac:spMkLst>
        </pc:spChg>
        <pc:spChg chg="add mod topLvl">
          <ac:chgData name="Sasikala Palanisamy" userId="845ca1d3-a2cb-41c9-ac23-3212a36db0ae" providerId="ADAL" clId="{1FAE34CC-A28E-4967-91A0-F5A1C7D0C266}" dt="2024-03-07T08:18:55.408" v="8768" actId="164"/>
          <ac:spMkLst>
            <pc:docMk/>
            <pc:sldMk cId="2468005840" sldId="280"/>
            <ac:spMk id="90" creationId="{D30968DA-3736-2EAB-F5F5-69174168ABAB}"/>
          </ac:spMkLst>
        </pc:spChg>
        <pc:spChg chg="add mod">
          <ac:chgData name="Sasikala Palanisamy" userId="845ca1d3-a2cb-41c9-ac23-3212a36db0ae" providerId="ADAL" clId="{1FAE34CC-A28E-4967-91A0-F5A1C7D0C266}" dt="2024-03-07T05:50:42.169" v="6250" actId="1037"/>
          <ac:spMkLst>
            <pc:docMk/>
            <pc:sldMk cId="2468005840" sldId="280"/>
            <ac:spMk id="93" creationId="{88BA1F45-60E6-D91A-BFD5-4F604850AFC8}"/>
          </ac:spMkLst>
        </pc:spChg>
        <pc:spChg chg="add del mod ord">
          <ac:chgData name="Sasikala Palanisamy" userId="845ca1d3-a2cb-41c9-ac23-3212a36db0ae" providerId="ADAL" clId="{1FAE34CC-A28E-4967-91A0-F5A1C7D0C266}" dt="2024-03-06T14:48:28.484" v="5070" actId="478"/>
          <ac:spMkLst>
            <pc:docMk/>
            <pc:sldMk cId="2468005840" sldId="280"/>
            <ac:spMk id="94" creationId="{5AEBCAE5-EE84-0352-ED78-CCB1A258A090}"/>
          </ac:spMkLst>
        </pc:spChg>
        <pc:spChg chg="add del">
          <ac:chgData name="Sasikala Palanisamy" userId="845ca1d3-a2cb-41c9-ac23-3212a36db0ae" providerId="ADAL" clId="{1FAE34CC-A28E-4967-91A0-F5A1C7D0C266}" dt="2024-03-06T14:49:05.573" v="5072" actId="11529"/>
          <ac:spMkLst>
            <pc:docMk/>
            <pc:sldMk cId="2468005840" sldId="280"/>
            <ac:spMk id="95" creationId="{50FB7CE5-B3DC-5DBD-8931-10A83A8C95D9}"/>
          </ac:spMkLst>
        </pc:spChg>
        <pc:spChg chg="add del">
          <ac:chgData name="Sasikala Palanisamy" userId="845ca1d3-a2cb-41c9-ac23-3212a36db0ae" providerId="ADAL" clId="{1FAE34CC-A28E-4967-91A0-F5A1C7D0C266}" dt="2024-03-06T14:49:16.775" v="5074" actId="478"/>
          <ac:spMkLst>
            <pc:docMk/>
            <pc:sldMk cId="2468005840" sldId="280"/>
            <ac:spMk id="96" creationId="{7F294681-BA66-8EF8-2F5F-B20FDDD62784}"/>
          </ac:spMkLst>
        </pc:spChg>
        <pc:spChg chg="add mod ord">
          <ac:chgData name="Sasikala Palanisamy" userId="845ca1d3-a2cb-41c9-ac23-3212a36db0ae" providerId="ADAL" clId="{1FAE34CC-A28E-4967-91A0-F5A1C7D0C266}" dt="2024-03-07T05:32:51.194" v="6001" actId="14100"/>
          <ac:spMkLst>
            <pc:docMk/>
            <pc:sldMk cId="2468005840" sldId="280"/>
            <ac:spMk id="97" creationId="{0EFBC845-81DE-82E3-45A9-5737372803B6}"/>
          </ac:spMkLst>
        </pc:spChg>
        <pc:spChg chg="add del mod">
          <ac:chgData name="Sasikala Palanisamy" userId="845ca1d3-a2cb-41c9-ac23-3212a36db0ae" providerId="ADAL" clId="{1FAE34CC-A28E-4967-91A0-F5A1C7D0C266}" dt="2024-03-07T05:36:20.509" v="6035" actId="478"/>
          <ac:spMkLst>
            <pc:docMk/>
            <pc:sldMk cId="2468005840" sldId="280"/>
            <ac:spMk id="99" creationId="{F579D5EA-2DAF-3E12-E2C6-B4BC9486E2F6}"/>
          </ac:spMkLst>
        </pc:spChg>
        <pc:spChg chg="add mod">
          <ac:chgData name="Sasikala Palanisamy" userId="845ca1d3-a2cb-41c9-ac23-3212a36db0ae" providerId="ADAL" clId="{1FAE34CC-A28E-4967-91A0-F5A1C7D0C266}" dt="2024-03-07T05:36:47.226" v="6044" actId="1076"/>
          <ac:spMkLst>
            <pc:docMk/>
            <pc:sldMk cId="2468005840" sldId="280"/>
            <ac:spMk id="102" creationId="{06BA736E-818B-146E-3FB7-66DE38A89CDF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04" creationId="{82223A7A-CA7D-7E1F-E53E-72197F6E64CA}"/>
          </ac:spMkLst>
        </pc:spChg>
        <pc:spChg chg="mod">
          <ac:chgData name="Sasikala Palanisamy" userId="845ca1d3-a2cb-41c9-ac23-3212a36db0ae" providerId="ADAL" clId="{1FAE34CC-A28E-4967-91A0-F5A1C7D0C266}" dt="2024-03-07T06:06:05.528" v="6485" actId="165"/>
          <ac:spMkLst>
            <pc:docMk/>
            <pc:sldMk cId="2468005840" sldId="280"/>
            <ac:spMk id="105" creationId="{1D4789DF-40B1-0498-D7C9-7A7511FD647A}"/>
          </ac:spMkLst>
        </pc:spChg>
        <pc:spChg chg="mod">
          <ac:chgData name="Sasikala Palanisamy" userId="845ca1d3-a2cb-41c9-ac23-3212a36db0ae" providerId="ADAL" clId="{1FAE34CC-A28E-4967-91A0-F5A1C7D0C266}" dt="2024-03-07T05:47:18.519" v="6146"/>
          <ac:spMkLst>
            <pc:docMk/>
            <pc:sldMk cId="2468005840" sldId="280"/>
            <ac:spMk id="112" creationId="{88C91859-5FA1-D736-14AF-187801EED5D3}"/>
          </ac:spMkLst>
        </pc:spChg>
        <pc:spChg chg="mod">
          <ac:chgData name="Sasikala Palanisamy" userId="845ca1d3-a2cb-41c9-ac23-3212a36db0ae" providerId="ADAL" clId="{1FAE34CC-A28E-4967-91A0-F5A1C7D0C266}" dt="2024-03-07T05:50:06.705" v="6232" actId="14100"/>
          <ac:spMkLst>
            <pc:docMk/>
            <pc:sldMk cId="2468005840" sldId="280"/>
            <ac:spMk id="113" creationId="{E74D5882-D3EA-06F8-11DD-24B4F610BD4C}"/>
          </ac:spMkLst>
        </pc:spChg>
        <pc:spChg chg="mod">
          <ac:chgData name="Sasikala Palanisamy" userId="845ca1d3-a2cb-41c9-ac23-3212a36db0ae" providerId="ADAL" clId="{1FAE34CC-A28E-4967-91A0-F5A1C7D0C266}" dt="2024-03-07T05:49:35.674" v="6225"/>
          <ac:spMkLst>
            <pc:docMk/>
            <pc:sldMk cId="2468005840" sldId="280"/>
            <ac:spMk id="119" creationId="{8A8938FB-703D-96B7-5594-0C8C4103BA24}"/>
          </ac:spMkLst>
        </pc:spChg>
        <pc:spChg chg="mod">
          <ac:chgData name="Sasikala Palanisamy" userId="845ca1d3-a2cb-41c9-ac23-3212a36db0ae" providerId="ADAL" clId="{1FAE34CC-A28E-4967-91A0-F5A1C7D0C266}" dt="2024-03-07T05:52:28.453" v="6366" actId="1076"/>
          <ac:spMkLst>
            <pc:docMk/>
            <pc:sldMk cId="2468005840" sldId="280"/>
            <ac:spMk id="120" creationId="{C44D8B52-7D6C-44B6-6DE5-8EE4F02E3990}"/>
          </ac:spMkLst>
        </pc:spChg>
        <pc:spChg chg="mod">
          <ac:chgData name="Sasikala Palanisamy" userId="845ca1d3-a2cb-41c9-ac23-3212a36db0ae" providerId="ADAL" clId="{1FAE34CC-A28E-4967-91A0-F5A1C7D0C266}" dt="2024-03-07T08:16:57.079" v="8758" actId="14100"/>
          <ac:spMkLst>
            <pc:docMk/>
            <pc:sldMk cId="2468005840" sldId="280"/>
            <ac:spMk id="157" creationId="{4920E2FC-A384-5775-1066-89FD3219C9BE}"/>
          </ac:spMkLst>
        </pc:spChg>
        <pc:spChg chg="mod">
          <ac:chgData name="Sasikala Palanisamy" userId="845ca1d3-a2cb-41c9-ac23-3212a36db0ae" providerId="ADAL" clId="{1FAE34CC-A28E-4967-91A0-F5A1C7D0C266}" dt="2024-03-07T08:16:51.331" v="8757" actId="14100"/>
          <ac:spMkLst>
            <pc:docMk/>
            <pc:sldMk cId="2468005840" sldId="280"/>
            <ac:spMk id="158" creationId="{58BD90D6-C407-5364-F458-FA8ED0F54B78}"/>
          </ac:spMkLst>
        </pc:spChg>
        <pc:grpChg chg="add mod">
          <ac:chgData name="Sasikala Palanisamy" userId="845ca1d3-a2cb-41c9-ac23-3212a36db0ae" providerId="ADAL" clId="{1FAE34CC-A28E-4967-91A0-F5A1C7D0C266}" dt="2024-03-07T05:30:23.568" v="5951"/>
          <ac:grpSpMkLst>
            <pc:docMk/>
            <pc:sldMk cId="2468005840" sldId="280"/>
            <ac:grpSpMk id="4" creationId="{7820E908-1544-6BE8-9D54-2BC88E5D81B2}"/>
          </ac:grpSpMkLst>
        </pc:grpChg>
        <pc:grpChg chg="add mod">
          <ac:chgData name="Sasikala Palanisamy" userId="845ca1d3-a2cb-41c9-ac23-3212a36db0ae" providerId="ADAL" clId="{1FAE34CC-A28E-4967-91A0-F5A1C7D0C266}" dt="2024-03-07T05:59:52.013" v="6433" actId="164"/>
          <ac:grpSpMkLst>
            <pc:docMk/>
            <pc:sldMk cId="2468005840" sldId="280"/>
            <ac:grpSpMk id="79" creationId="{0414C340-7E1E-3472-6BF3-1DA95EB560B4}"/>
          </ac:grpSpMkLst>
        </pc:grpChg>
        <pc:grpChg chg="add mod">
          <ac:chgData name="Sasikala Palanisamy" userId="845ca1d3-a2cb-41c9-ac23-3212a36db0ae" providerId="ADAL" clId="{1FAE34CC-A28E-4967-91A0-F5A1C7D0C266}" dt="2024-03-07T06:00:35.735" v="6437" actId="164"/>
          <ac:grpSpMkLst>
            <pc:docMk/>
            <pc:sldMk cId="2468005840" sldId="280"/>
            <ac:grpSpMk id="98" creationId="{E17B6094-94E4-98A7-F9C6-7B174FB48FEE}"/>
          </ac:grpSpMkLst>
        </pc:grpChg>
        <pc:grpChg chg="add mod topLvl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03" creationId="{C71FC471-CE6C-F5CD-8037-DCF7324512F4}"/>
          </ac:grpSpMkLst>
        </pc:grpChg>
        <pc:grpChg chg="add mod">
          <ac:chgData name="Sasikala Palanisamy" userId="845ca1d3-a2cb-41c9-ac23-3212a36db0ae" providerId="ADAL" clId="{1FAE34CC-A28E-4967-91A0-F5A1C7D0C266}" dt="2024-03-07T06:03:11.370" v="6465" actId="164"/>
          <ac:grpSpMkLst>
            <pc:docMk/>
            <pc:sldMk cId="2468005840" sldId="280"/>
            <ac:grpSpMk id="111" creationId="{5C873C52-6DB7-0E96-68D8-A5DE403736DD}"/>
          </ac:grpSpMkLst>
        </pc:grpChg>
        <pc:grpChg chg="add mod">
          <ac:chgData name="Sasikala Palanisamy" userId="845ca1d3-a2cb-41c9-ac23-3212a36db0ae" providerId="ADAL" clId="{1FAE34CC-A28E-4967-91A0-F5A1C7D0C266}" dt="2024-03-07T06:03:17.864" v="6467" actId="164"/>
          <ac:grpSpMkLst>
            <pc:docMk/>
            <pc:sldMk cId="2468005840" sldId="280"/>
            <ac:grpSpMk id="118" creationId="{437ECD75-C44B-8060-ECE8-AE10748CD774}"/>
          </ac:grpSpMkLst>
        </pc:grpChg>
        <pc:grpChg chg="add mod ord">
          <ac:chgData name="Sasikala Palanisamy" userId="845ca1d3-a2cb-41c9-ac23-3212a36db0ae" providerId="ADAL" clId="{1FAE34CC-A28E-4967-91A0-F5A1C7D0C266}" dt="2024-03-07T05:58:27.826" v="6425" actId="1076"/>
          <ac:grpSpMkLst>
            <pc:docMk/>
            <pc:sldMk cId="2468005840" sldId="280"/>
            <ac:grpSpMk id="129" creationId="{F52F0AA6-A779-33E4-A180-ADDB64F54131}"/>
          </ac:grpSpMkLst>
        </pc:grpChg>
        <pc:grpChg chg="add mod ord">
          <ac:chgData name="Sasikala Palanisamy" userId="845ca1d3-a2cb-41c9-ac23-3212a36db0ae" providerId="ADAL" clId="{1FAE34CC-A28E-4967-91A0-F5A1C7D0C266}" dt="2024-03-07T05:53:43.001" v="6376" actId="167"/>
          <ac:grpSpMkLst>
            <pc:docMk/>
            <pc:sldMk cId="2468005840" sldId="280"/>
            <ac:grpSpMk id="131" creationId="{23E5943F-563F-DC09-8247-79ED359139A9}"/>
          </ac:grpSpMkLst>
        </pc:grpChg>
        <pc:grpChg chg="add mod">
          <ac:chgData name="Sasikala Palanisamy" userId="845ca1d3-a2cb-41c9-ac23-3212a36db0ae" providerId="ADAL" clId="{1FAE34CC-A28E-4967-91A0-F5A1C7D0C266}" dt="2024-03-07T05:54:37.840" v="6380" actId="164"/>
          <ac:grpSpMkLst>
            <pc:docMk/>
            <pc:sldMk cId="2468005840" sldId="280"/>
            <ac:grpSpMk id="132" creationId="{1900A658-8BB7-5485-02DA-40AE6BE94415}"/>
          </ac:grpSpMkLst>
        </pc:grpChg>
        <pc:grpChg chg="add del mod ord">
          <ac:chgData name="Sasikala Palanisamy" userId="845ca1d3-a2cb-41c9-ac23-3212a36db0ae" providerId="ADAL" clId="{1FAE34CC-A28E-4967-91A0-F5A1C7D0C266}" dt="2024-03-07T08:12:46.656" v="8676" actId="165"/>
          <ac:grpSpMkLst>
            <pc:docMk/>
            <pc:sldMk cId="2468005840" sldId="280"/>
            <ac:grpSpMk id="133" creationId="{FA501618-8CBC-AD7F-C183-862052214817}"/>
          </ac:grpSpMkLst>
        </pc:grpChg>
        <pc:grpChg chg="add mod">
          <ac:chgData name="Sasikala Palanisamy" userId="845ca1d3-a2cb-41c9-ac23-3212a36db0ae" providerId="ADAL" clId="{1FAE34CC-A28E-4967-91A0-F5A1C7D0C266}" dt="2024-03-07T05:58:39.115" v="6426" actId="164"/>
          <ac:grpSpMkLst>
            <pc:docMk/>
            <pc:sldMk cId="2468005840" sldId="280"/>
            <ac:grpSpMk id="134" creationId="{CC1264A5-6223-717B-ED16-71329EFA8B16}"/>
          </ac:grpSpMkLst>
        </pc:grpChg>
        <pc:grpChg chg="add mod">
          <ac:chgData name="Sasikala Palanisamy" userId="845ca1d3-a2cb-41c9-ac23-3212a36db0ae" providerId="ADAL" clId="{1FAE34CC-A28E-4967-91A0-F5A1C7D0C266}" dt="2024-03-07T05:59:01.018" v="6428" actId="164"/>
          <ac:grpSpMkLst>
            <pc:docMk/>
            <pc:sldMk cId="2468005840" sldId="280"/>
            <ac:grpSpMk id="135" creationId="{9F4DEBE6-F2FB-9D0E-DC53-A117081088AD}"/>
          </ac:grpSpMkLst>
        </pc:grpChg>
        <pc:grpChg chg="add mod">
          <ac:chgData name="Sasikala Palanisamy" userId="845ca1d3-a2cb-41c9-ac23-3212a36db0ae" providerId="ADAL" clId="{1FAE34CC-A28E-4967-91A0-F5A1C7D0C266}" dt="2024-03-07T06:04:18.065" v="6470" actId="164"/>
          <ac:grpSpMkLst>
            <pc:docMk/>
            <pc:sldMk cId="2468005840" sldId="280"/>
            <ac:grpSpMk id="136" creationId="{C415D2A8-E6B7-AF86-5CC7-396B74704D28}"/>
          </ac:grpSpMkLst>
        </pc:grpChg>
        <pc:grpChg chg="add mod">
          <ac:chgData name="Sasikala Palanisamy" userId="845ca1d3-a2cb-41c9-ac23-3212a36db0ae" providerId="ADAL" clId="{1FAE34CC-A28E-4967-91A0-F5A1C7D0C266}" dt="2024-03-07T05:59:52.013" v="6433" actId="164"/>
          <ac:grpSpMkLst>
            <pc:docMk/>
            <pc:sldMk cId="2468005840" sldId="280"/>
            <ac:grpSpMk id="137" creationId="{DABBB025-8356-330C-EBB4-3691B65B760F}"/>
          </ac:grpSpMkLst>
        </pc:grpChg>
        <pc:grpChg chg="add mod topLvl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38" creationId="{C3231A4F-7F65-770F-49C7-316A16B74FB5}"/>
          </ac:grpSpMkLst>
        </pc:grpChg>
        <pc:grpChg chg="add mod">
          <ac:chgData name="Sasikala Palanisamy" userId="845ca1d3-a2cb-41c9-ac23-3212a36db0ae" providerId="ADAL" clId="{1FAE34CC-A28E-4967-91A0-F5A1C7D0C266}" dt="2024-03-07T06:00:35.735" v="6437" actId="164"/>
          <ac:grpSpMkLst>
            <pc:docMk/>
            <pc:sldMk cId="2468005840" sldId="280"/>
            <ac:grpSpMk id="139" creationId="{677B40FD-089A-629C-906B-E30BD684D7CC}"/>
          </ac:grpSpMkLst>
        </pc:grpChg>
        <pc:grpChg chg="add mod">
          <ac:chgData name="Sasikala Palanisamy" userId="845ca1d3-a2cb-41c9-ac23-3212a36db0ae" providerId="ADAL" clId="{1FAE34CC-A28E-4967-91A0-F5A1C7D0C266}" dt="2024-03-07T06:00:52.529" v="6439" actId="164"/>
          <ac:grpSpMkLst>
            <pc:docMk/>
            <pc:sldMk cId="2468005840" sldId="280"/>
            <ac:grpSpMk id="140" creationId="{88C11A7B-0670-7B1A-895B-D91FFCD714AE}"/>
          </ac:grpSpMkLst>
        </pc:grpChg>
        <pc:grpChg chg="add mod">
          <ac:chgData name="Sasikala Palanisamy" userId="845ca1d3-a2cb-41c9-ac23-3212a36db0ae" providerId="ADAL" clId="{1FAE34CC-A28E-4967-91A0-F5A1C7D0C266}" dt="2024-03-07T06:01:09.542" v="6442" actId="164"/>
          <ac:grpSpMkLst>
            <pc:docMk/>
            <pc:sldMk cId="2468005840" sldId="280"/>
            <ac:grpSpMk id="141" creationId="{608B7A11-4A6D-697E-9963-B917D6DA0405}"/>
          </ac:grpSpMkLst>
        </pc:grpChg>
        <pc:grpChg chg="add mod">
          <ac:chgData name="Sasikala Palanisamy" userId="845ca1d3-a2cb-41c9-ac23-3212a36db0ae" providerId="ADAL" clId="{1FAE34CC-A28E-4967-91A0-F5A1C7D0C266}" dt="2024-03-07T06:12:04.104" v="6506" actId="164"/>
          <ac:grpSpMkLst>
            <pc:docMk/>
            <pc:sldMk cId="2468005840" sldId="280"/>
            <ac:grpSpMk id="142" creationId="{809D484D-C971-EFD2-43FB-3039CC30E366}"/>
          </ac:grpSpMkLst>
        </pc:grpChg>
        <pc:grpChg chg="add del mod">
          <ac:chgData name="Sasikala Palanisamy" userId="845ca1d3-a2cb-41c9-ac23-3212a36db0ae" providerId="ADAL" clId="{1FAE34CC-A28E-4967-91A0-F5A1C7D0C266}" dt="2024-03-07T06:06:05.528" v="6485" actId="165"/>
          <ac:grpSpMkLst>
            <pc:docMk/>
            <pc:sldMk cId="2468005840" sldId="280"/>
            <ac:grpSpMk id="143" creationId="{2A185783-C2D0-82B3-5A24-D86161E36611}"/>
          </ac:grpSpMkLst>
        </pc:grpChg>
        <pc:grpChg chg="add mod">
          <ac:chgData name="Sasikala Palanisamy" userId="845ca1d3-a2cb-41c9-ac23-3212a36db0ae" providerId="ADAL" clId="{1FAE34CC-A28E-4967-91A0-F5A1C7D0C266}" dt="2024-03-07T06:03:11.370" v="6465" actId="164"/>
          <ac:grpSpMkLst>
            <pc:docMk/>
            <pc:sldMk cId="2468005840" sldId="280"/>
            <ac:grpSpMk id="144" creationId="{205F95D0-0092-C534-8D19-53BF2D28AB95}"/>
          </ac:grpSpMkLst>
        </pc:grpChg>
        <pc:grpChg chg="add mod">
          <ac:chgData name="Sasikala Palanisamy" userId="845ca1d3-a2cb-41c9-ac23-3212a36db0ae" providerId="ADAL" clId="{1FAE34CC-A28E-4967-91A0-F5A1C7D0C266}" dt="2024-03-07T06:03:17.864" v="6467" actId="164"/>
          <ac:grpSpMkLst>
            <pc:docMk/>
            <pc:sldMk cId="2468005840" sldId="280"/>
            <ac:grpSpMk id="145" creationId="{03AAA719-E53D-39A7-3B71-F219509303E6}"/>
          </ac:grpSpMkLst>
        </pc:grpChg>
        <pc:grpChg chg="add mod">
          <ac:chgData name="Sasikala Palanisamy" userId="845ca1d3-a2cb-41c9-ac23-3212a36db0ae" providerId="ADAL" clId="{1FAE34CC-A28E-4967-91A0-F5A1C7D0C266}" dt="2024-03-07T06:04:18.065" v="6470" actId="164"/>
          <ac:grpSpMkLst>
            <pc:docMk/>
            <pc:sldMk cId="2468005840" sldId="280"/>
            <ac:grpSpMk id="146" creationId="{640236B5-7895-AB2B-7307-44C216202FC9}"/>
          </ac:grpSpMkLst>
        </pc:grpChg>
        <pc:grpChg chg="add mod">
          <ac:chgData name="Sasikala Palanisamy" userId="845ca1d3-a2cb-41c9-ac23-3212a36db0ae" providerId="ADAL" clId="{1FAE34CC-A28E-4967-91A0-F5A1C7D0C266}" dt="2024-03-07T06:12:00.923" v="6505" actId="164"/>
          <ac:grpSpMkLst>
            <pc:docMk/>
            <pc:sldMk cId="2468005840" sldId="280"/>
            <ac:grpSpMk id="150" creationId="{BB0A220A-2828-4136-F369-44974F813EE9}"/>
          </ac:grpSpMkLst>
        </pc:grpChg>
        <pc:grpChg chg="add mod">
          <ac:chgData name="Sasikala Palanisamy" userId="845ca1d3-a2cb-41c9-ac23-3212a36db0ae" providerId="ADAL" clId="{1FAE34CC-A28E-4967-91A0-F5A1C7D0C266}" dt="2024-03-07T06:12:04.104" v="6506" actId="164"/>
          <ac:grpSpMkLst>
            <pc:docMk/>
            <pc:sldMk cId="2468005840" sldId="280"/>
            <ac:grpSpMk id="151" creationId="{430A9EEB-E5B0-86D6-CE06-F51D100FD93F}"/>
          </ac:grpSpMkLst>
        </pc:grpChg>
        <pc:grpChg chg="add mod">
          <ac:chgData name="Sasikala Palanisamy" userId="845ca1d3-a2cb-41c9-ac23-3212a36db0ae" providerId="ADAL" clId="{1FAE34CC-A28E-4967-91A0-F5A1C7D0C266}" dt="2024-03-07T06:14:39.095" v="6513" actId="164"/>
          <ac:grpSpMkLst>
            <pc:docMk/>
            <pc:sldMk cId="2468005840" sldId="280"/>
            <ac:grpSpMk id="152" creationId="{FDD2FA2F-7805-2020-D5A1-5598D4CEEA42}"/>
          </ac:grpSpMkLst>
        </pc:grpChg>
        <pc:grpChg chg="add mod">
          <ac:chgData name="Sasikala Palanisamy" userId="845ca1d3-a2cb-41c9-ac23-3212a36db0ae" providerId="ADAL" clId="{1FAE34CC-A28E-4967-91A0-F5A1C7D0C266}" dt="2024-03-07T06:15:29.237" v="6515" actId="164"/>
          <ac:grpSpMkLst>
            <pc:docMk/>
            <pc:sldMk cId="2468005840" sldId="280"/>
            <ac:grpSpMk id="153" creationId="{FCFEA572-9844-3489-D19C-2B07035BC00A}"/>
          </ac:grpSpMkLst>
        </pc:grpChg>
        <pc:grpChg chg="add del mod">
          <ac:chgData name="Sasikala Palanisamy" userId="845ca1d3-a2cb-41c9-ac23-3212a36db0ae" providerId="ADAL" clId="{1FAE34CC-A28E-4967-91A0-F5A1C7D0C266}" dt="2024-03-07T08:15:46.604" v="8751" actId="165"/>
          <ac:grpSpMkLst>
            <pc:docMk/>
            <pc:sldMk cId="2468005840" sldId="280"/>
            <ac:grpSpMk id="154" creationId="{C1B04862-18D1-193C-AFC8-CB28C2938454}"/>
          </ac:grpSpMkLst>
        </pc:grpChg>
        <pc:grpChg chg="mod topLvl">
          <ac:chgData name="Sasikala Palanisamy" userId="845ca1d3-a2cb-41c9-ac23-3212a36db0ae" providerId="ADAL" clId="{1FAE34CC-A28E-4967-91A0-F5A1C7D0C266}" dt="2024-03-07T08:17:09.931" v="8760" actId="164"/>
          <ac:grpSpMkLst>
            <pc:docMk/>
            <pc:sldMk cId="2468005840" sldId="280"/>
            <ac:grpSpMk id="155" creationId="{00956B05-C726-F80C-4F36-9F1E78D42088}"/>
          </ac:grpSpMkLst>
        </pc:grpChg>
        <pc:grpChg chg="add mod">
          <ac:chgData name="Sasikala Palanisamy" userId="845ca1d3-a2cb-41c9-ac23-3212a36db0ae" providerId="ADAL" clId="{1FAE34CC-A28E-4967-91A0-F5A1C7D0C266}" dt="2024-03-07T08:17:09.931" v="8760" actId="164"/>
          <ac:grpSpMkLst>
            <pc:docMk/>
            <pc:sldMk cId="2468005840" sldId="280"/>
            <ac:grpSpMk id="173" creationId="{1577145E-A285-CB3E-DF35-F4BF3AD88FEB}"/>
          </ac:grpSpMkLst>
        </pc:grpChg>
        <pc:grpChg chg="add mod">
          <ac:chgData name="Sasikala Palanisamy" userId="845ca1d3-a2cb-41c9-ac23-3212a36db0ae" providerId="ADAL" clId="{1FAE34CC-A28E-4967-91A0-F5A1C7D0C266}" dt="2024-03-07T08:18:55.408" v="8768" actId="164"/>
          <ac:grpSpMkLst>
            <pc:docMk/>
            <pc:sldMk cId="2468005840" sldId="280"/>
            <ac:grpSpMk id="174" creationId="{FEA3A832-A5C2-BC80-1ED6-30B6893AD963}"/>
          </ac:grpSpMkLst>
        </pc:grp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6" creationId="{B87EFBDD-C258-F0E8-7929-0B8BE60928E6}"/>
          </ac:picMkLst>
        </pc:pic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7" creationId="{21707548-69E9-52AA-D025-570264196162}"/>
          </ac:picMkLst>
        </pc:picChg>
        <pc:picChg chg="mod">
          <ac:chgData name="Sasikala Palanisamy" userId="845ca1d3-a2cb-41c9-ac23-3212a36db0ae" providerId="ADAL" clId="{1FAE34CC-A28E-4967-91A0-F5A1C7D0C266}" dt="2024-03-07T06:06:05.528" v="6485" actId="165"/>
          <ac:picMkLst>
            <pc:docMk/>
            <pc:sldMk cId="2468005840" sldId="280"/>
            <ac:picMk id="28" creationId="{44B4DED0-36FD-55AC-9A3C-4E708582BF42}"/>
          </ac:picMkLst>
        </pc:picChg>
        <pc:picChg chg="mod">
          <ac:chgData name="Sasikala Palanisamy" userId="845ca1d3-a2cb-41c9-ac23-3212a36db0ae" providerId="ADAL" clId="{1FAE34CC-A28E-4967-91A0-F5A1C7D0C266}" dt="2024-03-07T06:04:18.065" v="6470" actId="164"/>
          <ac:picMkLst>
            <pc:docMk/>
            <pc:sldMk cId="2468005840" sldId="280"/>
            <ac:picMk id="47" creationId="{7EC4D5B7-8158-13A9-4CB1-41EE5C5C737B}"/>
          </ac:picMkLst>
        </pc:picChg>
        <pc:picChg chg="mod">
          <ac:chgData name="Sasikala Palanisamy" userId="845ca1d3-a2cb-41c9-ac23-3212a36db0ae" providerId="ADAL" clId="{1FAE34CC-A28E-4967-91A0-F5A1C7D0C266}" dt="2024-03-07T06:04:18.065" v="6470" actId="164"/>
          <ac:picMkLst>
            <pc:docMk/>
            <pc:sldMk cId="2468005840" sldId="280"/>
            <ac:picMk id="48" creationId="{1259C721-A050-FC3C-4C2C-AD36439C4D1F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0" creationId="{7C4CB748-5441-20F9-A7B1-BEE5D3029FF4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1" creationId="{397E36F9-C636-3948-AA3B-F917F794E0D2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2" creationId="{AEB05B11-3FFA-34F2-CD77-1F0BA323610F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3" creationId="{81559DD2-4C34-6BE7-D2F2-6F3B7B56B59D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4" creationId="{62600E60-08A3-21A7-E76C-FCF122258A57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5" creationId="{3CB4774F-5BA9-E9D0-88F9-25643E5D39F0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6" creationId="{66B29D3A-89C2-ACF1-E7FD-3CE25724D94B}"/>
          </ac:picMkLst>
        </pc:picChg>
        <pc:picChg chg="mod">
          <ac:chgData name="Sasikala Palanisamy" userId="845ca1d3-a2cb-41c9-ac23-3212a36db0ae" providerId="ADAL" clId="{1FAE34CC-A28E-4967-91A0-F5A1C7D0C266}" dt="2024-03-07T06:15:29.237" v="6515" actId="164"/>
          <ac:picMkLst>
            <pc:docMk/>
            <pc:sldMk cId="2468005840" sldId="280"/>
            <ac:picMk id="67" creationId="{813BF809-4D9F-C024-7EE0-206F821EE47F}"/>
          </ac:picMkLst>
        </pc:picChg>
        <pc:picChg chg="mod">
          <ac:chgData name="Sasikala Palanisamy" userId="845ca1d3-a2cb-41c9-ac23-3212a36db0ae" providerId="ADAL" clId="{1FAE34CC-A28E-4967-91A0-F5A1C7D0C266}" dt="2024-03-07T06:14:39.095" v="6513" actId="164"/>
          <ac:picMkLst>
            <pc:docMk/>
            <pc:sldMk cId="2468005840" sldId="280"/>
            <ac:picMk id="69" creationId="{152D21CB-C727-8FBC-8AF0-B5F6341AB812}"/>
          </ac:picMkLst>
        </pc:picChg>
        <pc:picChg chg="mod">
          <ac:chgData name="Sasikala Palanisamy" userId="845ca1d3-a2cb-41c9-ac23-3212a36db0ae" providerId="ADAL" clId="{1FAE34CC-A28E-4967-91A0-F5A1C7D0C266}" dt="2024-03-07T06:14:39.095" v="6513" actId="164"/>
          <ac:picMkLst>
            <pc:docMk/>
            <pc:sldMk cId="2468005840" sldId="280"/>
            <ac:picMk id="73" creationId="{782A0568-2EB3-7119-B65C-B0C4C926141D}"/>
          </ac:picMkLst>
        </pc:picChg>
        <pc:cxnChg chg="mod">
          <ac:chgData name="Sasikala Palanisamy" userId="845ca1d3-a2cb-41c9-ac23-3212a36db0ae" providerId="ADAL" clId="{1FAE34CC-A28E-4967-91A0-F5A1C7D0C266}" dt="2024-03-07T06:04:18.065" v="6470" actId="164"/>
          <ac:cxnSpMkLst>
            <pc:docMk/>
            <pc:sldMk cId="2468005840" sldId="280"/>
            <ac:cxnSpMk id="24" creationId="{4B4867BE-B022-1A31-3B7D-207732880A62}"/>
          </ac:cxnSpMkLst>
        </pc:cxnChg>
        <pc:cxnChg chg="mod">
          <ac:chgData name="Sasikala Palanisamy" userId="845ca1d3-a2cb-41c9-ac23-3212a36db0ae" providerId="ADAL" clId="{1FAE34CC-A28E-4967-91A0-F5A1C7D0C266}" dt="2024-03-07T06:04:18.065" v="6470" actId="164"/>
          <ac:cxnSpMkLst>
            <pc:docMk/>
            <pc:sldMk cId="2468005840" sldId="280"/>
            <ac:cxnSpMk id="25" creationId="{2D8D7368-FC57-504E-EE9B-2E1776B8D269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29" creationId="{20D8BEDC-94B1-65B1-6264-13E584002EE8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30" creationId="{52FF721C-C561-7F03-33C3-926DE5DEBBA2}"/>
          </ac:cxnSpMkLst>
        </pc:cxnChg>
        <pc:cxnChg chg="mod">
          <ac:chgData name="Sasikala Palanisamy" userId="845ca1d3-a2cb-41c9-ac23-3212a36db0ae" providerId="ADAL" clId="{1FAE34CC-A28E-4967-91A0-F5A1C7D0C266}" dt="2024-03-07T06:06:05.528" v="6485" actId="165"/>
          <ac:cxnSpMkLst>
            <pc:docMk/>
            <pc:sldMk cId="2468005840" sldId="280"/>
            <ac:cxnSpMk id="31" creationId="{84800F7B-DF06-4835-9273-C2C5F9C285D4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3" creationId="{78AF5551-F365-BEF7-84A6-DDC1AAC1A1DC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4" creationId="{7DD602BF-9E18-2216-721A-45785D0DFE7E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5" creationId="{979A990C-BAD7-F3D5-B2FB-01C3E0F8EFF5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46" creationId="{51F71ABD-3BDB-1DF5-5DCA-17F3CE93B9E9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0" creationId="{B5850016-E477-BFD3-3E59-D09EFB3E4EEC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1" creationId="{3F42774D-C4B4-1916-5F21-A2E734F925A5}"/>
          </ac:cxnSpMkLst>
        </pc:cxnChg>
        <pc:cxnChg chg="mod">
          <ac:chgData name="Sasikala Palanisamy" userId="845ca1d3-a2cb-41c9-ac23-3212a36db0ae" providerId="ADAL" clId="{1FAE34CC-A28E-4967-91A0-F5A1C7D0C266}" dt="2024-03-07T06:12:00.923" v="6505" actId="164"/>
          <ac:cxnSpMkLst>
            <pc:docMk/>
            <pc:sldMk cId="2468005840" sldId="280"/>
            <ac:cxnSpMk id="53" creationId="{5B6CB8EB-B1B0-145C-519F-23EFA9654F9D}"/>
          </ac:cxnSpMkLst>
        </pc:cxnChg>
        <pc:cxnChg chg="add mod">
          <ac:chgData name="Sasikala Palanisamy" userId="845ca1d3-a2cb-41c9-ac23-3212a36db0ae" providerId="ADAL" clId="{1FAE34CC-A28E-4967-91A0-F5A1C7D0C266}" dt="2024-03-07T05:54:37.840" v="6380" actId="164"/>
          <ac:cxnSpMkLst>
            <pc:docMk/>
            <pc:sldMk cId="2468005840" sldId="280"/>
            <ac:cxnSpMk id="78" creationId="{12F3F83F-B1F2-F4CB-A2F7-65188CCC8AAA}"/>
          </ac:cxnSpMkLst>
        </pc:cxnChg>
        <pc:cxnChg chg="add mod">
          <ac:chgData name="Sasikala Palanisamy" userId="845ca1d3-a2cb-41c9-ac23-3212a36db0ae" providerId="ADAL" clId="{1FAE34CC-A28E-4967-91A0-F5A1C7D0C266}" dt="2024-03-07T05:53:28.694" v="6372" actId="1076"/>
          <ac:cxnSpMkLst>
            <pc:docMk/>
            <pc:sldMk cId="2468005840" sldId="280"/>
            <ac:cxnSpMk id="80" creationId="{359062FD-EEEB-237C-CD8F-3945B6695FD4}"/>
          </ac:cxnSpMkLst>
        </pc:cxnChg>
        <pc:cxnChg chg="add mod">
          <ac:chgData name="Sasikala Palanisamy" userId="845ca1d3-a2cb-41c9-ac23-3212a36db0ae" providerId="ADAL" clId="{1FAE34CC-A28E-4967-91A0-F5A1C7D0C266}" dt="2024-03-07T06:00:35.735" v="6437" actId="164"/>
          <ac:cxnSpMkLst>
            <pc:docMk/>
            <pc:sldMk cId="2468005840" sldId="280"/>
            <ac:cxnSpMk id="83" creationId="{18208073-95CE-366A-1D2B-C28FF35794D4}"/>
          </ac:cxnSpMkLst>
        </pc:cxnChg>
        <pc:cxnChg chg="add mod">
          <ac:chgData name="Sasikala Palanisamy" userId="845ca1d3-a2cb-41c9-ac23-3212a36db0ae" providerId="ADAL" clId="{1FAE34CC-A28E-4967-91A0-F5A1C7D0C266}" dt="2024-03-07T06:14:39.095" v="6513" actId="164"/>
          <ac:cxnSpMkLst>
            <pc:docMk/>
            <pc:sldMk cId="2468005840" sldId="280"/>
            <ac:cxnSpMk id="91" creationId="{99315006-368C-002D-0735-3777280D435C}"/>
          </ac:cxnSpMkLst>
        </pc:cxnChg>
        <pc:cxnChg chg="add mod">
          <ac:chgData name="Sasikala Palanisamy" userId="845ca1d3-a2cb-41c9-ac23-3212a36db0ae" providerId="ADAL" clId="{1FAE34CC-A28E-4967-91A0-F5A1C7D0C266}" dt="2024-03-07T05:59:52.013" v="6433" actId="164"/>
          <ac:cxnSpMkLst>
            <pc:docMk/>
            <pc:sldMk cId="2468005840" sldId="280"/>
            <ac:cxnSpMk id="100" creationId="{D6E890A9-2A9E-E67C-3C7C-52975CA09615}"/>
          </ac:cxnSpMkLst>
        </pc:cxnChg>
        <pc:cxnChg chg="add del mod">
          <ac:chgData name="Sasikala Palanisamy" userId="845ca1d3-a2cb-41c9-ac23-3212a36db0ae" providerId="ADAL" clId="{1FAE34CC-A28E-4967-91A0-F5A1C7D0C266}" dt="2024-03-07T06:09:43.658" v="6497" actId="478"/>
          <ac:cxnSpMkLst>
            <pc:docMk/>
            <pc:sldMk cId="2468005840" sldId="280"/>
            <ac:cxnSpMk id="106" creationId="{6B04CE3B-DA12-8681-5629-759FFD157EB0}"/>
          </ac:cxnSpMkLst>
        </pc:cxnChg>
        <pc:cxnChg chg="add mod">
          <ac:chgData name="Sasikala Palanisamy" userId="845ca1d3-a2cb-41c9-ac23-3212a36db0ae" providerId="ADAL" clId="{1FAE34CC-A28E-4967-91A0-F5A1C7D0C266}" dt="2024-03-07T06:03:11.370" v="6465" actId="164"/>
          <ac:cxnSpMkLst>
            <pc:docMk/>
            <pc:sldMk cId="2468005840" sldId="280"/>
            <ac:cxnSpMk id="115" creationId="{D95774A1-6AE0-F1A3-132D-98C5223BB25F}"/>
          </ac:cxnSpMkLst>
        </pc:cxnChg>
        <pc:cxnChg chg="add mod">
          <ac:chgData name="Sasikala Palanisamy" userId="845ca1d3-a2cb-41c9-ac23-3212a36db0ae" providerId="ADAL" clId="{1FAE34CC-A28E-4967-91A0-F5A1C7D0C266}" dt="2024-03-07T05:52:14.981" v="6361"/>
          <ac:cxnSpMkLst>
            <pc:docMk/>
            <pc:sldMk cId="2468005840" sldId="280"/>
            <ac:cxnSpMk id="124" creationId="{5559FEA9-7F86-9736-ECA0-24066C0D1CE8}"/>
          </ac:cxnSpMkLst>
        </pc:cxnChg>
        <pc:cxnChg chg="add mod">
          <ac:chgData name="Sasikala Palanisamy" userId="845ca1d3-a2cb-41c9-ac23-3212a36db0ae" providerId="ADAL" clId="{1FAE34CC-A28E-4967-91A0-F5A1C7D0C266}" dt="2024-03-07T06:03:17.864" v="6467" actId="164"/>
          <ac:cxnSpMkLst>
            <pc:docMk/>
            <pc:sldMk cId="2468005840" sldId="280"/>
            <ac:cxnSpMk id="125" creationId="{4AF8E3C3-91D3-BA4D-3B3A-82AAEEACAB6A}"/>
          </ac:cxnSpMkLst>
        </pc:cxnChg>
        <pc:cxnChg chg="add mod">
          <ac:chgData name="Sasikala Palanisamy" userId="845ca1d3-a2cb-41c9-ac23-3212a36db0ae" providerId="ADAL" clId="{1FAE34CC-A28E-4967-91A0-F5A1C7D0C266}" dt="2024-03-07T06:10:23.269" v="6500" actId="14100"/>
          <ac:cxnSpMkLst>
            <pc:docMk/>
            <pc:sldMk cId="2468005840" sldId="280"/>
            <ac:cxnSpMk id="147" creationId="{DDA76789-5907-5E4D-D3DE-9F9325EAAAE6}"/>
          </ac:cxnSpMkLst>
        </pc:cxnChg>
        <pc:cxnChg chg="mod topLvl">
          <ac:chgData name="Sasikala Palanisamy" userId="845ca1d3-a2cb-41c9-ac23-3212a36db0ae" providerId="ADAL" clId="{1FAE34CC-A28E-4967-91A0-F5A1C7D0C266}" dt="2024-03-07T08:17:09.931" v="8760" actId="164"/>
          <ac:cxnSpMkLst>
            <pc:docMk/>
            <pc:sldMk cId="2468005840" sldId="280"/>
            <ac:cxnSpMk id="156" creationId="{96AFB073-6275-0158-610C-7AE5BA5D868B}"/>
          </ac:cxnSpMkLst>
        </pc:cxnChg>
      </pc:sldChg>
      <pc:sldChg chg="modSp mod">
        <pc:chgData name="Sasikala Palanisamy" userId="845ca1d3-a2cb-41c9-ac23-3212a36db0ae" providerId="ADAL" clId="{1FAE34CC-A28E-4967-91A0-F5A1C7D0C266}" dt="2024-03-07T11:26:00.860" v="9024" actId="1076"/>
        <pc:sldMkLst>
          <pc:docMk/>
          <pc:sldMk cId="1983661031" sldId="357"/>
        </pc:sldMkLst>
        <pc:spChg chg="mod">
          <ac:chgData name="Sasikala Palanisamy" userId="845ca1d3-a2cb-41c9-ac23-3212a36db0ae" providerId="ADAL" clId="{1FAE34CC-A28E-4967-91A0-F5A1C7D0C266}" dt="2024-03-07T11:26:00.860" v="9024" actId="1076"/>
          <ac:spMkLst>
            <pc:docMk/>
            <pc:sldMk cId="1983661031" sldId="357"/>
            <ac:spMk id="7" creationId="{6471A2D5-575F-FEE1-A041-4CF853390A9C}"/>
          </ac:spMkLst>
        </pc:spChg>
      </pc:sldChg>
      <pc:sldChg chg="addSp modSp mod ord">
        <pc:chgData name="Sasikala Palanisamy" userId="845ca1d3-a2cb-41c9-ac23-3212a36db0ae" providerId="ADAL" clId="{1FAE34CC-A28E-4967-91A0-F5A1C7D0C266}" dt="2024-03-07T08:22:59.406" v="8796"/>
        <pc:sldMkLst>
          <pc:docMk/>
          <pc:sldMk cId="2966807713" sldId="395"/>
        </pc:sldMkLst>
        <pc:spChg chg="mod">
          <ac:chgData name="Sasikala Palanisamy" userId="845ca1d3-a2cb-41c9-ac23-3212a36db0ae" providerId="ADAL" clId="{1FAE34CC-A28E-4967-91A0-F5A1C7D0C266}" dt="2024-03-05T12:35:52.456" v="3216" actId="20577"/>
          <ac:spMkLst>
            <pc:docMk/>
            <pc:sldMk cId="2966807713" sldId="395"/>
            <ac:spMk id="3" creationId="{3725164F-BA39-5B0A-5A51-009A13F004AA}"/>
          </ac:spMkLst>
        </pc:spChg>
        <pc:spChg chg="mod">
          <ac:chgData name="Sasikala Palanisamy" userId="845ca1d3-a2cb-41c9-ac23-3212a36db0ae" providerId="ADAL" clId="{1FAE34CC-A28E-4967-91A0-F5A1C7D0C266}" dt="2024-03-06T18:12:32.992" v="5509" actId="14100"/>
          <ac:spMkLst>
            <pc:docMk/>
            <pc:sldMk cId="2966807713" sldId="395"/>
            <ac:spMk id="4" creationId="{A138F32F-2E6C-623B-918B-FE27331EDC86}"/>
          </ac:spMkLst>
        </pc:spChg>
        <pc:spChg chg="mod">
          <ac:chgData name="Sasikala Palanisamy" userId="845ca1d3-a2cb-41c9-ac23-3212a36db0ae" providerId="ADAL" clId="{1FAE34CC-A28E-4967-91A0-F5A1C7D0C266}" dt="2024-03-06T18:11:20.927" v="5431" actId="14100"/>
          <ac:spMkLst>
            <pc:docMk/>
            <pc:sldMk cId="2966807713" sldId="395"/>
            <ac:spMk id="5" creationId="{AD163EFA-E7D8-B7AE-1968-88C05EF02EAF}"/>
          </ac:spMkLst>
        </pc:spChg>
        <pc:spChg chg="add mod">
          <ac:chgData name="Sasikala Palanisamy" userId="845ca1d3-a2cb-41c9-ac23-3212a36db0ae" providerId="ADAL" clId="{1FAE34CC-A28E-4967-91A0-F5A1C7D0C266}" dt="2024-03-06T18:12:37.517" v="5510" actId="1076"/>
          <ac:spMkLst>
            <pc:docMk/>
            <pc:sldMk cId="2966807713" sldId="395"/>
            <ac:spMk id="7" creationId="{FAF4F890-9040-AF5B-2249-73FA98CBEF08}"/>
          </ac:spMkLst>
        </pc:spChg>
      </pc:sldChg>
      <pc:sldChg chg="addSp delSp modSp del mod">
        <pc:chgData name="Sasikala Palanisamy" userId="845ca1d3-a2cb-41c9-ac23-3212a36db0ae" providerId="ADAL" clId="{1FAE34CC-A28E-4967-91A0-F5A1C7D0C266}" dt="2024-03-07T12:02:57.674" v="9026" actId="47"/>
        <pc:sldMkLst>
          <pc:docMk/>
          <pc:sldMk cId="2561979268" sldId="396"/>
        </pc:sldMkLst>
        <pc:spChg chg="add del mod">
          <ac:chgData name="Sasikala Palanisamy" userId="845ca1d3-a2cb-41c9-ac23-3212a36db0ae" providerId="ADAL" clId="{1FAE34CC-A28E-4967-91A0-F5A1C7D0C266}" dt="2024-03-07T08:23:07.781" v="8797" actId="478"/>
          <ac:spMkLst>
            <pc:docMk/>
            <pc:sldMk cId="2561979268" sldId="396"/>
            <ac:spMk id="3" creationId="{05D3CA82-551F-557D-5EC0-8936928F4CFB}"/>
          </ac:spMkLst>
        </pc:spChg>
        <pc:spChg chg="add mod">
          <ac:chgData name="Sasikala Palanisamy" userId="845ca1d3-a2cb-41c9-ac23-3212a36db0ae" providerId="ADAL" clId="{1FAE34CC-A28E-4967-91A0-F5A1C7D0C266}" dt="2024-03-07T04:48:28.930" v="5723" actId="1076"/>
          <ac:spMkLst>
            <pc:docMk/>
            <pc:sldMk cId="2561979268" sldId="396"/>
            <ac:spMk id="5" creationId="{DFCC9BD8-66B9-7367-4407-76406C6C4A2F}"/>
          </ac:spMkLst>
        </pc:spChg>
        <pc:spChg chg="mod">
          <ac:chgData name="Sasikala Palanisamy" userId="845ca1d3-a2cb-41c9-ac23-3212a36db0ae" providerId="ADAL" clId="{1FAE34CC-A28E-4967-91A0-F5A1C7D0C266}" dt="2024-03-07T04:47:15.938" v="5645" actId="20577"/>
          <ac:spMkLst>
            <pc:docMk/>
            <pc:sldMk cId="2561979268" sldId="396"/>
            <ac:spMk id="7" creationId="{BE0E3520-4FF2-353A-7EBA-B4BE00B7A947}"/>
          </ac:spMkLst>
        </pc:spChg>
      </pc:sldChg>
      <pc:sldChg chg="addSp modSp del mod">
        <pc:chgData name="Sasikala Palanisamy" userId="845ca1d3-a2cb-41c9-ac23-3212a36db0ae" providerId="ADAL" clId="{1FAE34CC-A28E-4967-91A0-F5A1C7D0C266}" dt="2024-03-06T09:42:44.755" v="3431" actId="47"/>
        <pc:sldMkLst>
          <pc:docMk/>
          <pc:sldMk cId="3440960843" sldId="2147471542"/>
        </pc:sldMkLst>
        <pc:spChg chg="add mod">
          <ac:chgData name="Sasikala Palanisamy" userId="845ca1d3-a2cb-41c9-ac23-3212a36db0ae" providerId="ADAL" clId="{1FAE34CC-A28E-4967-91A0-F5A1C7D0C266}" dt="2024-03-05T13:28:18.365" v="3430" actId="207"/>
          <ac:spMkLst>
            <pc:docMk/>
            <pc:sldMk cId="3440960843" sldId="2147471542"/>
            <ac:spMk id="4" creationId="{705CAA8D-D549-F973-33E1-CA37F1BD1877}"/>
          </ac:spMkLst>
        </pc:spChg>
        <pc:spChg chg="mod">
          <ac:chgData name="Sasikala Palanisamy" userId="845ca1d3-a2cb-41c9-ac23-3212a36db0ae" providerId="ADAL" clId="{1FAE34CC-A28E-4967-91A0-F5A1C7D0C266}" dt="2024-03-05T13:28:15.261" v="3429" actId="1076"/>
          <ac:spMkLst>
            <pc:docMk/>
            <pc:sldMk cId="3440960843" sldId="2147471542"/>
            <ac:spMk id="8" creationId="{C495CBC1-210F-5E4D-2299-14861FCABAD0}"/>
          </ac:spMkLst>
        </pc:spChg>
      </pc:sldChg>
      <pc:sldChg chg="addSp modSp mod ord">
        <pc:chgData name="Sasikala Palanisamy" userId="845ca1d3-a2cb-41c9-ac23-3212a36db0ae" providerId="ADAL" clId="{1FAE34CC-A28E-4967-91A0-F5A1C7D0C266}" dt="2024-03-07T05:23:43.770" v="5886" actId="948"/>
        <pc:sldMkLst>
          <pc:docMk/>
          <pc:sldMk cId="324048179" sldId="2147471543"/>
        </pc:sldMkLst>
        <pc:spChg chg="mod">
          <ac:chgData name="Sasikala Palanisamy" userId="845ca1d3-a2cb-41c9-ac23-3212a36db0ae" providerId="ADAL" clId="{1FAE34CC-A28E-4967-91A0-F5A1C7D0C266}" dt="2024-03-06T12:40:31.526" v="4284" actId="1076"/>
          <ac:spMkLst>
            <pc:docMk/>
            <pc:sldMk cId="324048179" sldId="2147471543"/>
            <ac:spMk id="3" creationId="{36F09C59-5724-5737-CDE1-71B9E2488258}"/>
          </ac:spMkLst>
        </pc:spChg>
        <pc:spChg chg="mod">
          <ac:chgData name="Sasikala Palanisamy" userId="845ca1d3-a2cb-41c9-ac23-3212a36db0ae" providerId="ADAL" clId="{1FAE34CC-A28E-4967-91A0-F5A1C7D0C266}" dt="2024-03-06T09:47:22.493" v="3470" actId="1076"/>
          <ac:spMkLst>
            <pc:docMk/>
            <pc:sldMk cId="324048179" sldId="2147471543"/>
            <ac:spMk id="4" creationId="{705CAA8D-D549-F973-33E1-CA37F1BD1877}"/>
          </ac:spMkLst>
        </pc:spChg>
        <pc:spChg chg="mod">
          <ac:chgData name="Sasikala Palanisamy" userId="845ca1d3-a2cb-41c9-ac23-3212a36db0ae" providerId="ADAL" clId="{1FAE34CC-A28E-4967-91A0-F5A1C7D0C266}" dt="2024-03-06T14:52:19.533" v="5111" actId="1076"/>
          <ac:spMkLst>
            <pc:docMk/>
            <pc:sldMk cId="324048179" sldId="2147471543"/>
            <ac:spMk id="5" creationId="{F7AB07A5-B006-C65B-01D1-3CC6BF0AED3B}"/>
          </ac:spMkLst>
        </pc:spChg>
        <pc:spChg chg="add mod">
          <ac:chgData name="Sasikala Palanisamy" userId="845ca1d3-a2cb-41c9-ac23-3212a36db0ae" providerId="ADAL" clId="{1FAE34CC-A28E-4967-91A0-F5A1C7D0C266}" dt="2024-03-06T14:54:46.677" v="5223" actId="14100"/>
          <ac:spMkLst>
            <pc:docMk/>
            <pc:sldMk cId="324048179" sldId="2147471543"/>
            <ac:spMk id="7" creationId="{A62C0CB1-7E1D-7788-8035-D2A380807A35}"/>
          </ac:spMkLst>
        </pc:spChg>
        <pc:spChg chg="mod">
          <ac:chgData name="Sasikala Palanisamy" userId="845ca1d3-a2cb-41c9-ac23-3212a36db0ae" providerId="ADAL" clId="{1FAE34CC-A28E-4967-91A0-F5A1C7D0C266}" dt="2024-03-06T14:55:14.964" v="5249" actId="14100"/>
          <ac:spMkLst>
            <pc:docMk/>
            <pc:sldMk cId="324048179" sldId="2147471543"/>
            <ac:spMk id="8" creationId="{C495CBC1-210F-5E4D-2299-14861FCABAD0}"/>
          </ac:spMkLst>
        </pc:spChg>
        <pc:spChg chg="add mod">
          <ac:chgData name="Sasikala Palanisamy" userId="845ca1d3-a2cb-41c9-ac23-3212a36db0ae" providerId="ADAL" clId="{1FAE34CC-A28E-4967-91A0-F5A1C7D0C266}" dt="2024-03-06T12:40:19.926" v="4281" actId="14100"/>
          <ac:spMkLst>
            <pc:docMk/>
            <pc:sldMk cId="324048179" sldId="2147471543"/>
            <ac:spMk id="10" creationId="{9E022847-66E9-8B98-1017-1CC7EB082E81}"/>
          </ac:spMkLst>
        </pc:spChg>
        <pc:spChg chg="add mod">
          <ac:chgData name="Sasikala Palanisamy" userId="845ca1d3-a2cb-41c9-ac23-3212a36db0ae" providerId="ADAL" clId="{1FAE34CC-A28E-4967-91A0-F5A1C7D0C266}" dt="2024-03-06T14:55:41.039" v="5256" actId="14100"/>
          <ac:spMkLst>
            <pc:docMk/>
            <pc:sldMk cId="324048179" sldId="2147471543"/>
            <ac:spMk id="12" creationId="{EDA4DA35-F29A-C4F9-642F-9E0BCA8DA8A2}"/>
          </ac:spMkLst>
        </pc:spChg>
        <pc:spChg chg="add mod">
          <ac:chgData name="Sasikala Palanisamy" userId="845ca1d3-a2cb-41c9-ac23-3212a36db0ae" providerId="ADAL" clId="{1FAE34CC-A28E-4967-91A0-F5A1C7D0C266}" dt="2024-03-07T05:20:38.460" v="5821" actId="207"/>
          <ac:spMkLst>
            <pc:docMk/>
            <pc:sldMk cId="324048179" sldId="2147471543"/>
            <ac:spMk id="13" creationId="{1D1810A8-277C-5EA4-2CB1-D443402AB583}"/>
          </ac:spMkLst>
        </pc:spChg>
        <pc:spChg chg="add mod">
          <ac:chgData name="Sasikala Palanisamy" userId="845ca1d3-a2cb-41c9-ac23-3212a36db0ae" providerId="ADAL" clId="{1FAE34CC-A28E-4967-91A0-F5A1C7D0C266}" dt="2024-03-06T14:55:50.553" v="5268" actId="20577"/>
          <ac:spMkLst>
            <pc:docMk/>
            <pc:sldMk cId="324048179" sldId="2147471543"/>
            <ac:spMk id="14" creationId="{924A7FF0-BC91-F559-E547-3C372F081094}"/>
          </ac:spMkLst>
        </pc:spChg>
        <pc:spChg chg="add mod">
          <ac:chgData name="Sasikala Palanisamy" userId="845ca1d3-a2cb-41c9-ac23-3212a36db0ae" providerId="ADAL" clId="{1FAE34CC-A28E-4967-91A0-F5A1C7D0C266}" dt="2024-03-07T05:23:43.770" v="5886" actId="948"/>
          <ac:spMkLst>
            <pc:docMk/>
            <pc:sldMk cId="324048179" sldId="2147471543"/>
            <ac:spMk id="15" creationId="{BA80C6C4-6366-F99F-6D36-0BA5965F716D}"/>
          </ac:spMkLst>
        </pc:spChg>
        <pc:picChg chg="mod">
          <ac:chgData name="Sasikala Palanisamy" userId="845ca1d3-a2cb-41c9-ac23-3212a36db0ae" providerId="ADAL" clId="{1FAE34CC-A28E-4967-91A0-F5A1C7D0C266}" dt="2024-03-06T14:55:33.480" v="5255" actId="14100"/>
          <ac:picMkLst>
            <pc:docMk/>
            <pc:sldMk cId="324048179" sldId="2147471543"/>
            <ac:picMk id="1026" creationId="{9D8BC628-2777-F323-AE7B-015F3C6669E1}"/>
          </ac:picMkLst>
        </pc:picChg>
      </pc:sldChg>
      <pc:sldChg chg="addSp delSp modSp mod modAnim">
        <pc:chgData name="Sasikala Palanisamy" userId="845ca1d3-a2cb-41c9-ac23-3212a36db0ae" providerId="ADAL" clId="{1FAE34CC-A28E-4967-91A0-F5A1C7D0C266}" dt="2024-03-07T10:12:00.358" v="9023" actId="14100"/>
        <pc:sldMkLst>
          <pc:docMk/>
          <pc:sldMk cId="3288074575" sldId="2147471544"/>
        </pc:sldMkLst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" creationId="{F18C8BB6-E430-6847-D4BC-6493379C3567}"/>
          </ac:spMkLst>
        </pc:spChg>
        <pc:spChg chg="mod">
          <ac:chgData name="Sasikala Palanisamy" userId="845ca1d3-a2cb-41c9-ac23-3212a36db0ae" providerId="ADAL" clId="{1FAE34CC-A28E-4967-91A0-F5A1C7D0C266}" dt="2024-03-07T10:12:00.358" v="9023" actId="14100"/>
          <ac:spMkLst>
            <pc:docMk/>
            <pc:sldMk cId="3288074575" sldId="2147471544"/>
            <ac:spMk id="4" creationId="{33D6565E-F982-B0B9-E4F0-1572930C14EC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7" creationId="{15C8DA9E-3331-1E17-6404-FEAA0F14970D}"/>
          </ac:spMkLst>
        </pc:spChg>
        <pc:spChg chg="add mod">
          <ac:chgData name="Sasikala Palanisamy" userId="845ca1d3-a2cb-41c9-ac23-3212a36db0ae" providerId="ADAL" clId="{1FAE34CC-A28E-4967-91A0-F5A1C7D0C266}" dt="2024-03-07T10:06:09.792" v="8972" actId="1076"/>
          <ac:spMkLst>
            <pc:docMk/>
            <pc:sldMk cId="3288074575" sldId="2147471544"/>
            <ac:spMk id="9" creationId="{A4275679-A125-B892-89E6-905E5272C93E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18" creationId="{9EEBDD6C-2768-0031-0B46-7ECEEB15F7BF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19" creationId="{BAA7C3AA-347D-34AA-DEDA-E2571AB6AF25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2" creationId="{C5F6E296-BC14-1299-F8A0-8BA5FAECA023}"/>
          </ac:spMkLst>
        </pc:spChg>
        <pc:spChg chg="mod">
          <ac:chgData name="Sasikala Palanisamy" userId="845ca1d3-a2cb-41c9-ac23-3212a36db0ae" providerId="ADAL" clId="{1FAE34CC-A28E-4967-91A0-F5A1C7D0C266}" dt="2024-03-06T09:43:38.819" v="3433" actId="164"/>
          <ac:spMkLst>
            <pc:docMk/>
            <pc:sldMk cId="3288074575" sldId="2147471544"/>
            <ac:spMk id="23" creationId="{6EB51BBF-AF5E-F81B-9882-476F0468132B}"/>
          </ac:spMkLst>
        </pc:spChg>
        <pc:spChg chg="del mod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4" creationId="{8AA03134-0A4D-5421-CE2D-3C5DFE080739}"/>
          </ac:spMkLst>
        </pc:spChg>
        <pc:spChg chg="del mod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6" creationId="{A331A8C1-70D6-CA17-3FCF-B255746BBC69}"/>
          </ac:spMkLst>
        </pc:spChg>
        <pc:spChg chg="del">
          <ac:chgData name="Sasikala Palanisamy" userId="845ca1d3-a2cb-41c9-ac23-3212a36db0ae" providerId="ADAL" clId="{1FAE34CC-A28E-4967-91A0-F5A1C7D0C266}" dt="2024-03-07T10:02:55.591" v="8823" actId="478"/>
          <ac:spMkLst>
            <pc:docMk/>
            <pc:sldMk cId="3288074575" sldId="2147471544"/>
            <ac:spMk id="28" creationId="{C4596DC9-9A49-8957-5F8B-C24A1E3ADBF0}"/>
          </ac:spMkLst>
        </pc:spChg>
        <pc:grpChg chg="del">
          <ac:chgData name="Sasikala Palanisamy" userId="845ca1d3-a2cb-41c9-ac23-3212a36db0ae" providerId="ADAL" clId="{1FAE34CC-A28E-4967-91A0-F5A1C7D0C266}" dt="2024-03-07T10:02:55.591" v="8823" actId="478"/>
          <ac:grpSpMkLst>
            <pc:docMk/>
            <pc:sldMk cId="3288074575" sldId="2147471544"/>
            <ac:grpSpMk id="3" creationId="{3F43E818-7283-D089-801D-D435DDFAC437}"/>
          </ac:grpSpMkLst>
        </pc:grpChg>
        <pc:grpChg chg="del mod">
          <ac:chgData name="Sasikala Palanisamy" userId="845ca1d3-a2cb-41c9-ac23-3212a36db0ae" providerId="ADAL" clId="{1FAE34CC-A28E-4967-91A0-F5A1C7D0C266}" dt="2024-03-07T10:02:55.591" v="8823" actId="478"/>
          <ac:grpSpMkLst>
            <pc:docMk/>
            <pc:sldMk cId="3288074575" sldId="2147471544"/>
            <ac:grpSpMk id="5" creationId="{1ABE21BD-7EE6-DE05-17B1-F46F65C9B89D}"/>
          </ac:grpSpMkLst>
        </pc:grpChg>
        <pc:grpChg chg="add mod">
          <ac:chgData name="Sasikala Palanisamy" userId="845ca1d3-a2cb-41c9-ac23-3212a36db0ae" providerId="ADAL" clId="{1FAE34CC-A28E-4967-91A0-F5A1C7D0C266}" dt="2024-03-06T09:43:38.819" v="3433" actId="164"/>
          <ac:grpSpMkLst>
            <pc:docMk/>
            <pc:sldMk cId="3288074575" sldId="2147471544"/>
            <ac:grpSpMk id="8" creationId="{5937EB9B-CD05-2FA0-544F-0C8D88E0986B}"/>
          </ac:grpSpMkLst>
        </pc:grp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6" creationId="{F5626177-6541-0F19-FF22-D3D5ADD5867F}"/>
          </ac:picMkLst>
        </pc:picChg>
        <pc:picChg chg="add mod">
          <ac:chgData name="Sasikala Palanisamy" userId="845ca1d3-a2cb-41c9-ac23-3212a36db0ae" providerId="ADAL" clId="{1FAE34CC-A28E-4967-91A0-F5A1C7D0C266}" dt="2024-03-07T10:09:13.275" v="9017" actId="1076"/>
          <ac:picMkLst>
            <pc:docMk/>
            <pc:sldMk cId="3288074575" sldId="2147471544"/>
            <ac:picMk id="8" creationId="{3578576F-4447-05AF-7A6E-4A956F0675F2}"/>
          </ac:picMkLst>
        </pc:picChg>
        <pc:picChg chg="add mod">
          <ac:chgData name="Sasikala Palanisamy" userId="845ca1d3-a2cb-41c9-ac23-3212a36db0ae" providerId="ADAL" clId="{1FAE34CC-A28E-4967-91A0-F5A1C7D0C266}" dt="2024-03-07T10:09:10.752" v="9016" actId="1076"/>
          <ac:picMkLst>
            <pc:docMk/>
            <pc:sldMk cId="3288074575" sldId="2147471544"/>
            <ac:picMk id="10" creationId="{738EA16E-E709-EA3D-9A0F-BEEE46476EE7}"/>
          </ac:picMkLst>
        </pc:picChg>
        <pc:picChg chg="add mod">
          <ac:chgData name="Sasikala Palanisamy" userId="845ca1d3-a2cb-41c9-ac23-3212a36db0ae" providerId="ADAL" clId="{1FAE34CC-A28E-4967-91A0-F5A1C7D0C266}" dt="2024-03-07T10:09:26.585" v="9021" actId="14100"/>
          <ac:picMkLst>
            <pc:docMk/>
            <pc:sldMk cId="3288074575" sldId="2147471544"/>
            <ac:picMk id="11" creationId="{27BFA5A2-4E01-4C00-8848-F6598B435035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2" creationId="{C4DA0CDC-4590-CDCE-62CA-E33DF4213FCE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6" creationId="{E4D2989C-6E0A-0B90-F996-755BC2D74585}"/>
          </ac:picMkLst>
        </pc:picChg>
        <pc:picChg chg="mod">
          <ac:chgData name="Sasikala Palanisamy" userId="845ca1d3-a2cb-41c9-ac23-3212a36db0ae" providerId="ADAL" clId="{1FAE34CC-A28E-4967-91A0-F5A1C7D0C266}" dt="2024-03-06T09:43:38.819" v="3433" actId="164"/>
          <ac:picMkLst>
            <pc:docMk/>
            <pc:sldMk cId="3288074575" sldId="2147471544"/>
            <ac:picMk id="21" creationId="{5C2DC0ED-4DBD-E5ED-D58C-F297392C9575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27" creationId="{9BC25169-0F16-B4AA-B1FE-2943D9355F79}"/>
          </ac:picMkLst>
        </pc:picChg>
        <pc:picChg chg="add del mod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026" creationId="{84569D2E-2190-FCB1-18E5-24701B6FB997}"/>
          </ac:picMkLst>
        </pc:picChg>
        <pc:picChg chg="del">
          <ac:chgData name="Sasikala Palanisamy" userId="845ca1d3-a2cb-41c9-ac23-3212a36db0ae" providerId="ADAL" clId="{1FAE34CC-A28E-4967-91A0-F5A1C7D0C266}" dt="2024-03-07T10:02:55.591" v="8823" actId="478"/>
          <ac:picMkLst>
            <pc:docMk/>
            <pc:sldMk cId="3288074575" sldId="2147471544"/>
            <ac:picMk id="1034" creationId="{FB2B78F5-F5B2-93FA-2174-8125EA0FE82A}"/>
          </ac:picMkLst>
        </pc:picChg>
      </pc:sldChg>
      <pc:sldChg chg="addSp modSp mod">
        <pc:chgData name="Sasikala Palanisamy" userId="845ca1d3-a2cb-41c9-ac23-3212a36db0ae" providerId="ADAL" clId="{1FAE34CC-A28E-4967-91A0-F5A1C7D0C266}" dt="2024-03-08T11:45:50.864" v="9040" actId="20577"/>
        <pc:sldMkLst>
          <pc:docMk/>
          <pc:sldMk cId="3377003316" sldId="2147471546"/>
        </pc:sldMkLst>
        <pc:spChg chg="add mod">
          <ac:chgData name="Sasikala Palanisamy" userId="845ca1d3-a2cb-41c9-ac23-3212a36db0ae" providerId="ADAL" clId="{1FAE34CC-A28E-4967-91A0-F5A1C7D0C266}" dt="2024-03-07T09:36:23.348" v="8812" actId="2085"/>
          <ac:spMkLst>
            <pc:docMk/>
            <pc:sldMk cId="3377003316" sldId="2147471546"/>
            <ac:spMk id="3" creationId="{EC7A0774-6F91-FC8A-5A65-8C4838EA58EC}"/>
          </ac:spMkLst>
        </pc:spChg>
        <pc:spChg chg="mod">
          <ac:chgData name="Sasikala Palanisamy" userId="845ca1d3-a2cb-41c9-ac23-3212a36db0ae" providerId="ADAL" clId="{1FAE34CC-A28E-4967-91A0-F5A1C7D0C266}" dt="2024-03-08T11:45:50.864" v="9040" actId="20577"/>
          <ac:spMkLst>
            <pc:docMk/>
            <pc:sldMk cId="3377003316" sldId="2147471546"/>
            <ac:spMk id="14" creationId="{390E3F3A-A2EF-9F40-3094-097089851E7E}"/>
          </ac:spMkLst>
        </pc:spChg>
      </pc:sldChg>
      <pc:sldChg chg="delSp modSp mod">
        <pc:chgData name="Sasikala Palanisamy" userId="845ca1d3-a2cb-41c9-ac23-3212a36db0ae" providerId="ADAL" clId="{1FAE34CC-A28E-4967-91A0-F5A1C7D0C266}" dt="2024-03-07T08:25:20.327" v="8809" actId="14100"/>
        <pc:sldMkLst>
          <pc:docMk/>
          <pc:sldMk cId="2236482099" sldId="2147471547"/>
        </pc:sldMkLst>
        <pc:spChg chg="del">
          <ac:chgData name="Sasikala Palanisamy" userId="845ca1d3-a2cb-41c9-ac23-3212a36db0ae" providerId="ADAL" clId="{1FAE34CC-A28E-4967-91A0-F5A1C7D0C266}" dt="2024-03-07T08:25:17.459" v="8808" actId="478"/>
          <ac:spMkLst>
            <pc:docMk/>
            <pc:sldMk cId="2236482099" sldId="2147471547"/>
            <ac:spMk id="10" creationId="{FCDCAA4E-005E-0E8A-6917-164175137E0D}"/>
          </ac:spMkLst>
        </pc:spChg>
        <pc:picChg chg="mod">
          <ac:chgData name="Sasikala Palanisamy" userId="845ca1d3-a2cb-41c9-ac23-3212a36db0ae" providerId="ADAL" clId="{1FAE34CC-A28E-4967-91A0-F5A1C7D0C266}" dt="2024-03-07T08:25:20.327" v="8809" actId="14100"/>
          <ac:picMkLst>
            <pc:docMk/>
            <pc:sldMk cId="2236482099" sldId="2147471547"/>
            <ac:picMk id="8" creationId="{97DAC8C1-9507-7276-77A5-C9807E95FF0B}"/>
          </ac:picMkLst>
        </pc:picChg>
      </pc:sldChg>
      <pc:sldChg chg="addSp delSp modSp mod">
        <pc:chgData name="Sasikala Palanisamy" userId="845ca1d3-a2cb-41c9-ac23-3212a36db0ae" providerId="ADAL" clId="{1FAE34CC-A28E-4967-91A0-F5A1C7D0C266}" dt="2024-03-07T09:36:46.686" v="8818" actId="14100"/>
        <pc:sldMkLst>
          <pc:docMk/>
          <pc:sldMk cId="2303213120" sldId="2147471548"/>
        </pc:sldMkLst>
        <pc:spChg chg="add mod">
          <ac:chgData name="Sasikala Palanisamy" userId="845ca1d3-a2cb-41c9-ac23-3212a36db0ae" providerId="ADAL" clId="{1FAE34CC-A28E-4967-91A0-F5A1C7D0C266}" dt="2024-03-07T09:36:41.518" v="8816" actId="1076"/>
          <ac:spMkLst>
            <pc:docMk/>
            <pc:sldMk cId="2303213120" sldId="2147471548"/>
            <ac:spMk id="3" creationId="{FED9869D-C670-FC81-14C0-D66CC5C752E2}"/>
          </ac:spMkLst>
        </pc:spChg>
        <pc:spChg chg="mod">
          <ac:chgData name="Sasikala Palanisamy" userId="845ca1d3-a2cb-41c9-ac23-3212a36db0ae" providerId="ADAL" clId="{1FAE34CC-A28E-4967-91A0-F5A1C7D0C266}" dt="2024-03-06T10:07:50.397" v="3838" actId="20577"/>
          <ac:spMkLst>
            <pc:docMk/>
            <pc:sldMk cId="2303213120" sldId="2147471548"/>
            <ac:spMk id="5" creationId="{EFBBD0DC-FC3E-B3F1-34A0-1C8FA97D7BC2}"/>
          </ac:spMkLst>
        </pc:spChg>
        <pc:spChg chg="mod">
          <ac:chgData name="Sasikala Palanisamy" userId="845ca1d3-a2cb-41c9-ac23-3212a36db0ae" providerId="ADAL" clId="{1FAE34CC-A28E-4967-91A0-F5A1C7D0C266}" dt="2024-03-07T09:36:46.686" v="8818" actId="14100"/>
          <ac:spMkLst>
            <pc:docMk/>
            <pc:sldMk cId="2303213120" sldId="2147471548"/>
            <ac:spMk id="6" creationId="{BD7C3C01-8707-D4F0-0CC5-11A89CC4251B}"/>
          </ac:spMkLst>
        </pc:spChg>
        <pc:spChg chg="del">
          <ac:chgData name="Sasikala Palanisamy" userId="845ca1d3-a2cb-41c9-ac23-3212a36db0ae" providerId="ADAL" clId="{1FAE34CC-A28E-4967-91A0-F5A1C7D0C266}" dt="2024-03-07T08:25:07.837" v="8806" actId="478"/>
          <ac:spMkLst>
            <pc:docMk/>
            <pc:sldMk cId="2303213120" sldId="2147471548"/>
            <ac:spMk id="10" creationId="{9F2DB99F-BDB4-CCAC-5F64-AFBB68F5C334}"/>
          </ac:spMkLst>
        </pc:spChg>
        <pc:picChg chg="mod">
          <ac:chgData name="Sasikala Palanisamy" userId="845ca1d3-a2cb-41c9-ac23-3212a36db0ae" providerId="ADAL" clId="{1FAE34CC-A28E-4967-91A0-F5A1C7D0C266}" dt="2024-03-07T08:25:12.415" v="8807" actId="14100"/>
          <ac:picMkLst>
            <pc:docMk/>
            <pc:sldMk cId="2303213120" sldId="2147471548"/>
            <ac:picMk id="8" creationId="{546E6055-60AE-7148-EFC2-34EF74AE3D87}"/>
          </ac:picMkLst>
        </pc:picChg>
      </pc:sldChg>
      <pc:sldChg chg="delSp modSp del mod">
        <pc:chgData name="Sasikala Palanisamy" userId="845ca1d3-a2cb-41c9-ac23-3212a36db0ae" providerId="ADAL" clId="{1FAE34CC-A28E-4967-91A0-F5A1C7D0C266}" dt="2024-03-08T12:21:14.302" v="9507" actId="47"/>
        <pc:sldMkLst>
          <pc:docMk/>
          <pc:sldMk cId="395641800" sldId="2147471549"/>
        </pc:sldMkLst>
        <pc:spChg chg="del">
          <ac:chgData name="Sasikala Palanisamy" userId="845ca1d3-a2cb-41c9-ac23-3212a36db0ae" providerId="ADAL" clId="{1FAE34CC-A28E-4967-91A0-F5A1C7D0C266}" dt="2024-03-07T08:24:52.985" v="8804" actId="478"/>
          <ac:spMkLst>
            <pc:docMk/>
            <pc:sldMk cId="395641800" sldId="2147471549"/>
            <ac:spMk id="10" creationId="{60A673DD-7A3E-BCA5-0F3A-FC1914B0D8F3}"/>
          </ac:spMkLst>
        </pc:spChg>
        <pc:picChg chg="mod">
          <ac:chgData name="Sasikala Palanisamy" userId="845ca1d3-a2cb-41c9-ac23-3212a36db0ae" providerId="ADAL" clId="{1FAE34CC-A28E-4967-91A0-F5A1C7D0C266}" dt="2024-03-07T08:24:57.321" v="8805" actId="14100"/>
          <ac:picMkLst>
            <pc:docMk/>
            <pc:sldMk cId="395641800" sldId="2147471549"/>
            <ac:picMk id="8" creationId="{69CD3895-DABB-F337-C9E7-0AEDCB0EBA04}"/>
          </ac:picMkLst>
        </pc:picChg>
      </pc:sldChg>
      <pc:sldChg chg="new del">
        <pc:chgData name="Sasikala Palanisamy" userId="845ca1d3-a2cb-41c9-ac23-3212a36db0ae" providerId="ADAL" clId="{1FAE34CC-A28E-4967-91A0-F5A1C7D0C266}" dt="2024-03-06T09:55:00.116" v="3476" actId="680"/>
        <pc:sldMkLst>
          <pc:docMk/>
          <pc:sldMk cId="2119369811" sldId="2147471551"/>
        </pc:sldMkLst>
      </pc:sldChg>
      <pc:sldChg chg="new del">
        <pc:chgData name="Sasikala Palanisamy" userId="845ca1d3-a2cb-41c9-ac23-3212a36db0ae" providerId="ADAL" clId="{1FAE34CC-A28E-4967-91A0-F5A1C7D0C266}" dt="2024-03-06T09:54:56.738" v="3474" actId="47"/>
        <pc:sldMkLst>
          <pc:docMk/>
          <pc:sldMk cId="2608679438" sldId="2147471551"/>
        </pc:sldMkLst>
      </pc:sldChg>
      <pc:sldChg chg="addSp delSp modSp add del mod modAnim">
        <pc:chgData name="Sasikala Palanisamy" userId="845ca1d3-a2cb-41c9-ac23-3212a36db0ae" providerId="ADAL" clId="{1FAE34CC-A28E-4967-91A0-F5A1C7D0C266}" dt="2024-03-07T08:11:39.109" v="8671" actId="47"/>
        <pc:sldMkLst>
          <pc:docMk/>
          <pc:sldMk cId="3780417569" sldId="2147471551"/>
        </pc:sldMkLst>
        <pc:spChg chg="mod">
          <ac:chgData name="Sasikala Palanisamy" userId="845ca1d3-a2cb-41c9-ac23-3212a36db0ae" providerId="ADAL" clId="{1FAE34CC-A28E-4967-91A0-F5A1C7D0C266}" dt="2024-03-06T10:03:12.008" v="3836" actId="1076"/>
          <ac:spMkLst>
            <pc:docMk/>
            <pc:sldMk cId="3780417569" sldId="2147471551"/>
            <ac:spMk id="2" creationId="{A8C09639-4D3D-8283-B32E-B8BEE39A5D27}"/>
          </ac:spMkLst>
        </pc:spChg>
        <pc:spChg chg="mod">
          <ac:chgData name="Sasikala Palanisamy" userId="845ca1d3-a2cb-41c9-ac23-3212a36db0ae" providerId="ADAL" clId="{1FAE34CC-A28E-4967-91A0-F5A1C7D0C266}" dt="2024-03-06T10:03:11.568" v="3835" actId="1076"/>
          <ac:spMkLst>
            <pc:docMk/>
            <pc:sldMk cId="3780417569" sldId="2147471551"/>
            <ac:spMk id="3" creationId="{3FAFCBF7-40E7-8757-BA32-AC71A50D691D}"/>
          </ac:spMkLst>
        </pc:spChg>
        <pc:spChg chg="del">
          <ac:chgData name="Sasikala Palanisamy" userId="845ca1d3-a2cb-41c9-ac23-3212a36db0ae" providerId="ADAL" clId="{1FAE34CC-A28E-4967-91A0-F5A1C7D0C266}" dt="2024-03-06T09:55:06.944" v="3480" actId="478"/>
          <ac:spMkLst>
            <pc:docMk/>
            <pc:sldMk cId="3780417569" sldId="2147471551"/>
            <ac:spMk id="5" creationId="{11FAC1B0-4CEF-7A38-6579-818B7DFB4B9C}"/>
          </ac:spMkLst>
        </pc:spChg>
        <pc:spChg chg="del">
          <ac:chgData name="Sasikala Palanisamy" userId="845ca1d3-a2cb-41c9-ac23-3212a36db0ae" providerId="ADAL" clId="{1FAE34CC-A28E-4967-91A0-F5A1C7D0C266}" dt="2024-03-06T09:55:05.440" v="3479" actId="478"/>
          <ac:spMkLst>
            <pc:docMk/>
            <pc:sldMk cId="3780417569" sldId="2147471551"/>
            <ac:spMk id="8" creationId="{528264CB-8212-6E23-3813-2C2991E5305D}"/>
          </ac:spMkLst>
        </pc:spChg>
        <pc:spChg chg="add mod">
          <ac:chgData name="Sasikala Palanisamy" userId="845ca1d3-a2cb-41c9-ac23-3212a36db0ae" providerId="ADAL" clId="{1FAE34CC-A28E-4967-91A0-F5A1C7D0C266}" dt="2024-03-06T09:57:50.832" v="3494" actId="20577"/>
          <ac:spMkLst>
            <pc:docMk/>
            <pc:sldMk cId="3780417569" sldId="2147471551"/>
            <ac:spMk id="11" creationId="{6C82EA00-13D5-1B73-32F9-A3DF0BCC6B8F}"/>
          </ac:spMkLst>
        </pc:spChg>
        <pc:spChg chg="add mod">
          <ac:chgData name="Sasikala Palanisamy" userId="845ca1d3-a2cb-41c9-ac23-3212a36db0ae" providerId="ADAL" clId="{1FAE34CC-A28E-4967-91A0-F5A1C7D0C266}" dt="2024-03-06T10:00:55.345" v="3645" actId="1076"/>
          <ac:spMkLst>
            <pc:docMk/>
            <pc:sldMk cId="3780417569" sldId="2147471551"/>
            <ac:spMk id="12" creationId="{808E32D6-2FA7-2C76-1D70-D9A817B8F43D}"/>
          </ac:spMkLst>
        </pc:spChg>
        <pc:spChg chg="add mod">
          <ac:chgData name="Sasikala Palanisamy" userId="845ca1d3-a2cb-41c9-ac23-3212a36db0ae" providerId="ADAL" clId="{1FAE34CC-A28E-4967-91A0-F5A1C7D0C266}" dt="2024-03-06T10:01:01.972" v="3649" actId="1076"/>
          <ac:spMkLst>
            <pc:docMk/>
            <pc:sldMk cId="3780417569" sldId="2147471551"/>
            <ac:spMk id="13" creationId="{97B8464B-ECCC-B90A-B91C-5F9C172E0010}"/>
          </ac:spMkLst>
        </pc:spChg>
        <pc:spChg chg="add mod">
          <ac:chgData name="Sasikala Palanisamy" userId="845ca1d3-a2cb-41c9-ac23-3212a36db0ae" providerId="ADAL" clId="{1FAE34CC-A28E-4967-91A0-F5A1C7D0C266}" dt="2024-03-06T09:58:02.696" v="3517" actId="20577"/>
          <ac:spMkLst>
            <pc:docMk/>
            <pc:sldMk cId="3780417569" sldId="2147471551"/>
            <ac:spMk id="14" creationId="{A79D6A16-BC68-D9AC-2C2E-BD718323FD58}"/>
          </ac:spMkLst>
        </pc:spChg>
        <pc:spChg chg="add mod">
          <ac:chgData name="Sasikala Palanisamy" userId="845ca1d3-a2cb-41c9-ac23-3212a36db0ae" providerId="ADAL" clId="{1FAE34CC-A28E-4967-91A0-F5A1C7D0C266}" dt="2024-03-06T10:00:56.718" v="3646" actId="1076"/>
          <ac:spMkLst>
            <pc:docMk/>
            <pc:sldMk cId="3780417569" sldId="2147471551"/>
            <ac:spMk id="17" creationId="{F5A01B9A-DBAD-8093-4BC7-6C315BF4F6AC}"/>
          </ac:spMkLst>
        </pc:spChg>
        <pc:spChg chg="add mod">
          <ac:chgData name="Sasikala Palanisamy" userId="845ca1d3-a2cb-41c9-ac23-3212a36db0ae" providerId="ADAL" clId="{1FAE34CC-A28E-4967-91A0-F5A1C7D0C266}" dt="2024-03-06T10:00:59.787" v="3647" actId="1076"/>
          <ac:spMkLst>
            <pc:docMk/>
            <pc:sldMk cId="3780417569" sldId="2147471551"/>
            <ac:spMk id="18" creationId="{02C0743C-DEB0-A11C-764A-337F7EA53BE6}"/>
          </ac:spMkLst>
        </pc:spChg>
        <pc:spChg chg="add mod">
          <ac:chgData name="Sasikala Palanisamy" userId="845ca1d3-a2cb-41c9-ac23-3212a36db0ae" providerId="ADAL" clId="{1FAE34CC-A28E-4967-91A0-F5A1C7D0C266}" dt="2024-03-06T10:00:45.266" v="3644" actId="1076"/>
          <ac:spMkLst>
            <pc:docMk/>
            <pc:sldMk cId="3780417569" sldId="2147471551"/>
            <ac:spMk id="21" creationId="{CF0E4FC1-3E12-2F68-C863-361D0C06BBBB}"/>
          </ac:spMkLst>
        </pc:spChg>
        <pc:spChg chg="add mod">
          <ac:chgData name="Sasikala Palanisamy" userId="845ca1d3-a2cb-41c9-ac23-3212a36db0ae" providerId="ADAL" clId="{1FAE34CC-A28E-4967-91A0-F5A1C7D0C266}" dt="2024-03-06T10:01:35.043" v="3704" actId="14100"/>
          <ac:spMkLst>
            <pc:docMk/>
            <pc:sldMk cId="3780417569" sldId="2147471551"/>
            <ac:spMk id="22" creationId="{479A3732-BCBB-8FC6-06BA-4F050B700C57}"/>
          </ac:spMkLst>
        </pc:spChg>
        <pc:spChg chg="add mod">
          <ac:chgData name="Sasikala Palanisamy" userId="845ca1d3-a2cb-41c9-ac23-3212a36db0ae" providerId="ADAL" clId="{1FAE34CC-A28E-4967-91A0-F5A1C7D0C266}" dt="2024-03-06T10:02:34.799" v="3808" actId="1076"/>
          <ac:spMkLst>
            <pc:docMk/>
            <pc:sldMk cId="3780417569" sldId="2147471551"/>
            <ac:spMk id="23" creationId="{FAB1FCF3-C6F4-4040-DE10-733358E47F41}"/>
          </ac:spMkLst>
        </pc:spChg>
        <pc:spChg chg="add mod">
          <ac:chgData name="Sasikala Palanisamy" userId="845ca1d3-a2cb-41c9-ac23-3212a36db0ae" providerId="ADAL" clId="{1FAE34CC-A28E-4967-91A0-F5A1C7D0C266}" dt="2024-03-07T07:42:02.581" v="8246" actId="1076"/>
          <ac:spMkLst>
            <pc:docMk/>
            <pc:sldMk cId="3780417569" sldId="2147471551"/>
            <ac:spMk id="24" creationId="{D82B69C8-CE94-FE78-5191-6D3968DD8FC6}"/>
          </ac:spMkLst>
        </pc:spChg>
        <pc:picChg chg="add mod">
          <ac:chgData name="Sasikala Palanisamy" userId="845ca1d3-a2cb-41c9-ac23-3212a36db0ae" providerId="ADAL" clId="{1FAE34CC-A28E-4967-91A0-F5A1C7D0C266}" dt="2024-03-06T09:56:11.173" v="3482" actId="1076"/>
          <ac:picMkLst>
            <pc:docMk/>
            <pc:sldMk cId="3780417569" sldId="2147471551"/>
            <ac:picMk id="7" creationId="{2B663415-FC83-7ACE-B180-C6BBD90AE16F}"/>
          </ac:picMkLst>
        </pc:picChg>
        <pc:picChg chg="add mod">
          <ac:chgData name="Sasikala Palanisamy" userId="845ca1d3-a2cb-41c9-ac23-3212a36db0ae" providerId="ADAL" clId="{1FAE34CC-A28E-4967-91A0-F5A1C7D0C266}" dt="2024-03-06T09:56:13.895" v="3483" actId="1076"/>
          <ac:picMkLst>
            <pc:docMk/>
            <pc:sldMk cId="3780417569" sldId="2147471551"/>
            <ac:picMk id="10" creationId="{9BF8D4FC-298B-9254-ADA5-2CDE02E5B595}"/>
          </ac:picMkLst>
        </pc:picChg>
        <pc:picChg chg="add mod">
          <ac:chgData name="Sasikala Palanisamy" userId="845ca1d3-a2cb-41c9-ac23-3212a36db0ae" providerId="ADAL" clId="{1FAE34CC-A28E-4967-91A0-F5A1C7D0C266}" dt="2024-03-06T09:58:49.807" v="3521" actId="1076"/>
          <ac:picMkLst>
            <pc:docMk/>
            <pc:sldMk cId="3780417569" sldId="2147471551"/>
            <ac:picMk id="16" creationId="{B340A2FF-4F9B-77A5-2D5A-8BEA1D2408AF}"/>
          </ac:picMkLst>
        </pc:picChg>
        <pc:picChg chg="add mod">
          <ac:chgData name="Sasikala Palanisamy" userId="845ca1d3-a2cb-41c9-ac23-3212a36db0ae" providerId="ADAL" clId="{1FAE34CC-A28E-4967-91A0-F5A1C7D0C266}" dt="2024-03-06T10:00:24.389" v="3623" actId="1076"/>
          <ac:picMkLst>
            <pc:docMk/>
            <pc:sldMk cId="3780417569" sldId="2147471551"/>
            <ac:picMk id="19" creationId="{58876EAA-2AC5-4C29-69BF-F850E358E5E9}"/>
          </ac:picMkLst>
        </pc:picChg>
        <pc:picChg chg="add mod">
          <ac:chgData name="Sasikala Palanisamy" userId="845ca1d3-a2cb-41c9-ac23-3212a36db0ae" providerId="ADAL" clId="{1FAE34CC-A28E-4967-91A0-F5A1C7D0C266}" dt="2024-03-06T10:00:28.130" v="3625" actId="1076"/>
          <ac:picMkLst>
            <pc:docMk/>
            <pc:sldMk cId="3780417569" sldId="2147471551"/>
            <ac:picMk id="20" creationId="{0C3936C7-A21C-1C95-1C3F-EC9FDD7D4F96}"/>
          </ac:picMkLst>
        </pc:picChg>
        <pc:picChg chg="del">
          <ac:chgData name="Sasikala Palanisamy" userId="845ca1d3-a2cb-41c9-ac23-3212a36db0ae" providerId="ADAL" clId="{1FAE34CC-A28E-4967-91A0-F5A1C7D0C266}" dt="2024-03-06T09:55:03.833" v="3478" actId="478"/>
          <ac:picMkLst>
            <pc:docMk/>
            <pc:sldMk cId="3780417569" sldId="2147471551"/>
            <ac:picMk id="1026" creationId="{6CA8568E-E503-FE70-1326-DA6054FF0F7C}"/>
          </ac:picMkLst>
        </pc:picChg>
      </pc:sldChg>
      <pc:sldChg chg="addSp modSp mod">
        <pc:chgData name="Sasikala Palanisamy" userId="845ca1d3-a2cb-41c9-ac23-3212a36db0ae" providerId="ADAL" clId="{1FAE34CC-A28E-4967-91A0-F5A1C7D0C266}" dt="2024-03-07T08:20:52.881" v="8792" actId="14100"/>
        <pc:sldMkLst>
          <pc:docMk/>
          <pc:sldMk cId="1879159462" sldId="2147471552"/>
        </pc:sldMkLst>
        <pc:spChg chg="add mod">
          <ac:chgData name="Sasikala Palanisamy" userId="845ca1d3-a2cb-41c9-ac23-3212a36db0ae" providerId="ADAL" clId="{1FAE34CC-A28E-4967-91A0-F5A1C7D0C266}" dt="2024-03-07T05:20:16.924" v="5818" actId="571"/>
          <ac:spMkLst>
            <pc:docMk/>
            <pc:sldMk cId="1879159462" sldId="2147471552"/>
            <ac:spMk id="2" creationId="{6676AF46-4F17-0F51-F8A3-A115ABC45832}"/>
          </ac:spMkLst>
        </pc:spChg>
        <pc:spChg chg="add mod">
          <ac:chgData name="Sasikala Palanisamy" userId="845ca1d3-a2cb-41c9-ac23-3212a36db0ae" providerId="ADAL" clId="{1FAE34CC-A28E-4967-91A0-F5A1C7D0C266}" dt="2024-03-07T06:38:17.626" v="7098" actId="1076"/>
          <ac:spMkLst>
            <pc:docMk/>
            <pc:sldMk cId="1879159462" sldId="2147471552"/>
            <ac:spMk id="3" creationId="{7B346C15-2DA7-7014-80AD-B4EA2C496CFC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6" creationId="{21BAA202-6054-22CC-BF63-827BF762E1FC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26" creationId="{2988A566-8E61-3EC6-68F1-170BEE255F30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29" creationId="{6FB42A8D-7542-0A43-D8F1-60F7F2025185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0" creationId="{9DBC6D4F-8CE6-0B01-A779-47F9532BC8D5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1" creationId="{E20B5E2E-0DA0-1751-8590-EDD58C768E3B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2" creationId="{75268C62-9B92-5911-BA1D-46CD8F48828B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3" creationId="{5C6DCCA5-55EB-DE19-02CA-E732AC4C4FFE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4" creationId="{65C5E7A8-C93C-950B-61C1-87796EF2BC8A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8" creationId="{501CE2CD-2395-534A-1109-00D438F6B954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39" creationId="{8674591A-B7C0-748B-B846-82EFD1CA7F07}"/>
          </ac:spMkLst>
        </pc:spChg>
        <pc:spChg chg="mod">
          <ac:chgData name="Sasikala Palanisamy" userId="845ca1d3-a2cb-41c9-ac23-3212a36db0ae" providerId="ADAL" clId="{1FAE34CC-A28E-4967-91A0-F5A1C7D0C266}" dt="2024-03-07T06:38:08.397" v="7094" actId="1036"/>
          <ac:spMkLst>
            <pc:docMk/>
            <pc:sldMk cId="1879159462" sldId="2147471552"/>
            <ac:spMk id="40" creationId="{52DEC051-A498-4480-277F-D3E4387BA453}"/>
          </ac:spMkLst>
        </pc:spChg>
        <pc:picChg chg="mod">
          <ac:chgData name="Sasikala Palanisamy" userId="845ca1d3-a2cb-41c9-ac23-3212a36db0ae" providerId="ADAL" clId="{1FAE34CC-A28E-4967-91A0-F5A1C7D0C266}" dt="2024-03-07T08:20:52.881" v="8792" actId="14100"/>
          <ac:picMkLst>
            <pc:docMk/>
            <pc:sldMk cId="1879159462" sldId="2147471552"/>
            <ac:picMk id="13" creationId="{26C5507F-5642-6A7B-F742-EB37351D70A4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14" creationId="{CEB24E15-27BA-2034-AC21-9DF2883E78F0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16" creationId="{9F974FBE-8D78-69EA-59B8-8EB20415CD1B}"/>
          </ac:picMkLst>
        </pc:picChg>
        <pc:picChg chg="mod">
          <ac:chgData name="Sasikala Palanisamy" userId="845ca1d3-a2cb-41c9-ac23-3212a36db0ae" providerId="ADAL" clId="{1FAE34CC-A28E-4967-91A0-F5A1C7D0C266}" dt="2024-03-07T08:20:44.721" v="8789" actId="1076"/>
          <ac:picMkLst>
            <pc:docMk/>
            <pc:sldMk cId="1879159462" sldId="2147471552"/>
            <ac:picMk id="19" creationId="{3E18A523-47ED-407D-78F8-878EE9DD09C0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0" creationId="{BBE5C075-BDE4-C43B-A614-A01DBC5BF73E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1" creationId="{4E168494-8BDE-27A1-BAFF-972A2A7FED2F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2" creationId="{AF42A3F3-85C3-B997-9368-A9B074FA0F52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7" creationId="{E2BE92B3-B309-487F-D9C0-17FA09FB8951}"/>
          </ac:picMkLst>
        </pc:picChg>
        <pc:picChg chg="mod">
          <ac:chgData name="Sasikala Palanisamy" userId="845ca1d3-a2cb-41c9-ac23-3212a36db0ae" providerId="ADAL" clId="{1FAE34CC-A28E-4967-91A0-F5A1C7D0C266}" dt="2024-03-07T06:38:08.397" v="7094" actId="1036"/>
          <ac:picMkLst>
            <pc:docMk/>
            <pc:sldMk cId="1879159462" sldId="2147471552"/>
            <ac:picMk id="28" creationId="{471D8193-BF7D-6AD1-4437-891744930CA0}"/>
          </ac:picMkLst>
        </pc:picChg>
      </pc:sldChg>
      <pc:sldChg chg="addSp delSp modSp add del mod ord">
        <pc:chgData name="Sasikala Palanisamy" userId="845ca1d3-a2cb-41c9-ac23-3212a36db0ae" providerId="ADAL" clId="{1FAE34CC-A28E-4967-91A0-F5A1C7D0C266}" dt="2024-03-08T12:24:53.782" v="9541" actId="47"/>
        <pc:sldMkLst>
          <pc:docMk/>
          <pc:sldMk cId="3125071464" sldId="2147471553"/>
        </pc:sldMkLst>
        <pc:spChg chg="del">
          <ac:chgData name="Sasikala Palanisamy" userId="845ca1d3-a2cb-41c9-ac23-3212a36db0ae" providerId="ADAL" clId="{1FAE34CC-A28E-4967-91A0-F5A1C7D0C266}" dt="2024-03-07T04:42:21.807" v="5564" actId="478"/>
          <ac:spMkLst>
            <pc:docMk/>
            <pc:sldMk cId="3125071464" sldId="2147471553"/>
            <ac:spMk id="2" creationId="{112D0E31-ACD0-8473-ACCD-FCA71365E3BD}"/>
          </ac:spMkLst>
        </pc:spChg>
        <pc:spChg chg="add del mod">
          <ac:chgData name="Sasikala Palanisamy" userId="845ca1d3-a2cb-41c9-ac23-3212a36db0ae" providerId="ADAL" clId="{1FAE34CC-A28E-4967-91A0-F5A1C7D0C266}" dt="2024-03-07T04:42:25.210" v="5565" actId="478"/>
          <ac:spMkLst>
            <pc:docMk/>
            <pc:sldMk cId="3125071464" sldId="2147471553"/>
            <ac:spMk id="5" creationId="{B1B4B862-C95B-AFA1-1FAA-327662C37721}"/>
          </ac:spMkLst>
        </pc:spChg>
        <pc:spChg chg="mod">
          <ac:chgData name="Sasikala Palanisamy" userId="845ca1d3-a2cb-41c9-ac23-3212a36db0ae" providerId="ADAL" clId="{1FAE34CC-A28E-4967-91A0-F5A1C7D0C266}" dt="2024-03-07T04:42:42.492" v="5582" actId="1076"/>
          <ac:spMkLst>
            <pc:docMk/>
            <pc:sldMk cId="3125071464" sldId="2147471553"/>
            <ac:spMk id="7" creationId="{CD9B0759-76EB-DAC3-1676-75A7AE334700}"/>
          </ac:spMkLst>
        </pc:spChg>
        <pc:spChg chg="add mod">
          <ac:chgData name="Sasikala Palanisamy" userId="845ca1d3-a2cb-41c9-ac23-3212a36db0ae" providerId="ADAL" clId="{1FAE34CC-A28E-4967-91A0-F5A1C7D0C266}" dt="2024-03-07T04:52:58.846" v="5742" actId="1076"/>
          <ac:spMkLst>
            <pc:docMk/>
            <pc:sldMk cId="3125071464" sldId="2147471553"/>
            <ac:spMk id="8" creationId="{8DF7C9DE-29A6-14F1-EEE9-00902CB64F55}"/>
          </ac:spMkLst>
        </pc:spChg>
        <pc:spChg chg="add mod">
          <ac:chgData name="Sasikala Palanisamy" userId="845ca1d3-a2cb-41c9-ac23-3212a36db0ae" providerId="ADAL" clId="{1FAE34CC-A28E-4967-91A0-F5A1C7D0C266}" dt="2024-03-07T04:53:44.192" v="5765" actId="207"/>
          <ac:spMkLst>
            <pc:docMk/>
            <pc:sldMk cId="3125071464" sldId="2147471553"/>
            <ac:spMk id="9" creationId="{7FB586D5-A98B-5DDD-70C2-9D2D948DB004}"/>
          </ac:spMkLst>
        </pc:spChg>
        <pc:picChg chg="add mod">
          <ac:chgData name="Sasikala Palanisamy" userId="845ca1d3-a2cb-41c9-ac23-3212a36db0ae" providerId="ADAL" clId="{1FAE34CC-A28E-4967-91A0-F5A1C7D0C266}" dt="2024-03-07T08:23:42.433" v="8801" actId="1076"/>
          <ac:picMkLst>
            <pc:docMk/>
            <pc:sldMk cId="3125071464" sldId="2147471553"/>
            <ac:picMk id="1026" creationId="{71E7E335-EA43-4435-32C2-BE1F37ADF262}"/>
          </ac:picMkLst>
        </pc:picChg>
        <pc:picChg chg="add del mod">
          <ac:chgData name="Sasikala Palanisamy" userId="845ca1d3-a2cb-41c9-ac23-3212a36db0ae" providerId="ADAL" clId="{1FAE34CC-A28E-4967-91A0-F5A1C7D0C266}" dt="2024-03-07T04:52:16.477" v="5725" actId="478"/>
          <ac:picMkLst>
            <pc:docMk/>
            <pc:sldMk cId="3125071464" sldId="2147471553"/>
            <ac:picMk id="1028" creationId="{DC1D4329-7446-ACC9-B4A1-46E0954BE915}"/>
          </ac:picMkLst>
        </pc:picChg>
        <pc:picChg chg="add mod">
          <ac:chgData name="Sasikala Palanisamy" userId="845ca1d3-a2cb-41c9-ac23-3212a36db0ae" providerId="ADAL" clId="{1FAE34CC-A28E-4967-91A0-F5A1C7D0C266}" dt="2024-03-07T04:53:14.763" v="5744" actId="1076"/>
          <ac:picMkLst>
            <pc:docMk/>
            <pc:sldMk cId="3125071464" sldId="2147471553"/>
            <ac:picMk id="1030" creationId="{72000007-77C7-42BB-C700-78D670FAA9A3}"/>
          </ac:picMkLst>
        </pc:picChg>
      </pc:sldChg>
      <pc:sldChg chg="addSp delSp modSp add mod ord">
        <pc:chgData name="Sasikala Palanisamy" userId="845ca1d3-a2cb-41c9-ac23-3212a36db0ae" providerId="ADAL" clId="{1FAE34CC-A28E-4967-91A0-F5A1C7D0C266}" dt="2024-03-07T08:24:04.586" v="8803"/>
        <pc:sldMkLst>
          <pc:docMk/>
          <pc:sldMk cId="2995285183" sldId="2147471554"/>
        </pc:sldMkLst>
        <pc:spChg chg="add del">
          <ac:chgData name="Sasikala Palanisamy" userId="845ca1d3-a2cb-41c9-ac23-3212a36db0ae" providerId="ADAL" clId="{1FAE34CC-A28E-4967-91A0-F5A1C7D0C266}" dt="2024-03-07T05:19:21.602" v="5807" actId="478"/>
          <ac:spMkLst>
            <pc:docMk/>
            <pc:sldMk cId="2995285183" sldId="2147471554"/>
            <ac:spMk id="3" creationId="{7B178223-DA1C-8EB8-F843-8A09FD1F02AD}"/>
          </ac:spMkLst>
        </pc:spChg>
        <pc:spChg chg="mod">
          <ac:chgData name="Sasikala Palanisamy" userId="845ca1d3-a2cb-41c9-ac23-3212a36db0ae" providerId="ADAL" clId="{1FAE34CC-A28E-4967-91A0-F5A1C7D0C266}" dt="2024-03-07T05:19:01.190" v="5800" actId="20577"/>
          <ac:spMkLst>
            <pc:docMk/>
            <pc:sldMk cId="2995285183" sldId="2147471554"/>
            <ac:spMk id="8" creationId="{A24076C5-51F4-B5B2-6C56-21D2D024AFFB}"/>
          </ac:spMkLst>
        </pc:spChg>
        <pc:picChg chg="del mod">
          <ac:chgData name="Sasikala Palanisamy" userId="845ca1d3-a2cb-41c9-ac23-3212a36db0ae" providerId="ADAL" clId="{1FAE34CC-A28E-4967-91A0-F5A1C7D0C266}" dt="2024-03-07T05:19:29.390" v="5808" actId="478"/>
          <ac:picMkLst>
            <pc:docMk/>
            <pc:sldMk cId="2995285183" sldId="2147471554"/>
            <ac:picMk id="1026" creationId="{07179CD7-B693-38D0-1546-C2D44C9B8E10}"/>
          </ac:picMkLst>
        </pc:picChg>
        <pc:picChg chg="del">
          <ac:chgData name="Sasikala Palanisamy" userId="845ca1d3-a2cb-41c9-ac23-3212a36db0ae" providerId="ADAL" clId="{1FAE34CC-A28E-4967-91A0-F5A1C7D0C266}" dt="2024-03-07T05:09:24.992" v="5767" actId="478"/>
          <ac:picMkLst>
            <pc:docMk/>
            <pc:sldMk cId="2995285183" sldId="2147471554"/>
            <ac:picMk id="1030" creationId="{92785F3E-D7B8-1FFC-017C-9774C71E8133}"/>
          </ac:picMkLst>
        </pc:picChg>
        <pc:picChg chg="add mod">
          <ac:chgData name="Sasikala Palanisamy" userId="845ca1d3-a2cb-41c9-ac23-3212a36db0ae" providerId="ADAL" clId="{1FAE34CC-A28E-4967-91A0-F5A1C7D0C266}" dt="2024-03-07T05:19:36.854" v="5812" actId="14100"/>
          <ac:picMkLst>
            <pc:docMk/>
            <pc:sldMk cId="2995285183" sldId="2147471554"/>
            <ac:picMk id="2050" creationId="{4FF4CF2B-3A8B-B346-1507-184D468BADE1}"/>
          </ac:picMkLst>
        </pc:picChg>
        <pc:picChg chg="add mod">
          <ac:chgData name="Sasikala Palanisamy" userId="845ca1d3-a2cb-41c9-ac23-3212a36db0ae" providerId="ADAL" clId="{1FAE34CC-A28E-4967-91A0-F5A1C7D0C266}" dt="2024-03-07T05:19:45.688" v="5816" actId="14100"/>
          <ac:picMkLst>
            <pc:docMk/>
            <pc:sldMk cId="2995285183" sldId="2147471554"/>
            <ac:picMk id="2052" creationId="{01F2FA57-869C-3CF7-9B69-FEAA890FE3BF}"/>
          </ac:picMkLst>
        </pc:picChg>
      </pc:sldChg>
      <pc:sldChg chg="addSp delSp modSp add mod delAnim modAnim">
        <pc:chgData name="Sasikala Palanisamy" userId="845ca1d3-a2cb-41c9-ac23-3212a36db0ae" providerId="ADAL" clId="{1FAE34CC-A28E-4967-91A0-F5A1C7D0C266}" dt="2024-03-07T08:07:32.683" v="8670"/>
        <pc:sldMkLst>
          <pc:docMk/>
          <pc:sldMk cId="1049614562" sldId="2147471555"/>
        </pc:sldMkLst>
        <pc:spChg chg="del mod">
          <ac:chgData name="Sasikala Palanisamy" userId="845ca1d3-a2cb-41c9-ac23-3212a36db0ae" providerId="ADAL" clId="{1FAE34CC-A28E-4967-91A0-F5A1C7D0C266}" dt="2024-03-07T07:48:06.798" v="8519" actId="478"/>
          <ac:spMkLst>
            <pc:docMk/>
            <pc:sldMk cId="1049614562" sldId="2147471555"/>
            <ac:spMk id="4" creationId="{76954F59-9295-12E2-0656-48DC59E2243A}"/>
          </ac:spMkLst>
        </pc:spChg>
        <pc:spChg chg="del">
          <ac:chgData name="Sasikala Palanisamy" userId="845ca1d3-a2cb-41c9-ac23-3212a36db0ae" providerId="ADAL" clId="{1FAE34CC-A28E-4967-91A0-F5A1C7D0C266}" dt="2024-03-07T07:19:22.210" v="7981" actId="478"/>
          <ac:spMkLst>
            <pc:docMk/>
            <pc:sldMk cId="1049614562" sldId="2147471555"/>
            <ac:spMk id="12" creationId="{061B920A-2227-54B1-D617-D0CC90D35079}"/>
          </ac:spMkLst>
        </pc:spChg>
        <pc:spChg chg="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13" creationId="{56593D49-AE3E-C638-45D7-86D833096961}"/>
          </ac:spMkLst>
        </pc:spChg>
        <pc:spChg chg="add mo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14" creationId="{4DAF655F-3FBD-8A46-40EA-EAE2B4A0FC0F}"/>
          </ac:spMkLst>
        </pc:spChg>
        <pc:spChg chg="add mod or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15" creationId="{55086160-8DB6-04E6-C2DE-89F880C767A1}"/>
          </ac:spMkLst>
        </pc:spChg>
        <pc:spChg chg="add mod">
          <ac:chgData name="Sasikala Palanisamy" userId="845ca1d3-a2cb-41c9-ac23-3212a36db0ae" providerId="ADAL" clId="{1FAE34CC-A28E-4967-91A0-F5A1C7D0C266}" dt="2024-03-07T06:52:46.185" v="7284"/>
          <ac:spMkLst>
            <pc:docMk/>
            <pc:sldMk cId="1049614562" sldId="2147471555"/>
            <ac:spMk id="16" creationId="{00CC472F-D9DB-BCBF-23E4-F54268843E21}"/>
          </ac:spMkLst>
        </pc:spChg>
        <pc:spChg chg="add mod">
          <ac:chgData name="Sasikala Palanisamy" userId="845ca1d3-a2cb-41c9-ac23-3212a36db0ae" providerId="ADAL" clId="{1FAE34CC-A28E-4967-91A0-F5A1C7D0C266}" dt="2024-03-07T06:52:52.525" v="7289" actId="1076"/>
          <ac:spMkLst>
            <pc:docMk/>
            <pc:sldMk cId="1049614562" sldId="2147471555"/>
            <ac:spMk id="17" creationId="{020A9E64-57B3-4158-ADFE-8FB1526B7367}"/>
          </ac:spMkLst>
        </pc:spChg>
        <pc:spChg chg="mod">
          <ac:chgData name="Sasikala Palanisamy" userId="845ca1d3-a2cb-41c9-ac23-3212a36db0ae" providerId="ADAL" clId="{1FAE34CC-A28E-4967-91A0-F5A1C7D0C266}" dt="2024-03-07T07:18:07.166" v="7905"/>
          <ac:spMkLst>
            <pc:docMk/>
            <pc:sldMk cId="1049614562" sldId="2147471555"/>
            <ac:spMk id="21" creationId="{D2F7907A-9EA5-C6AD-9BDD-9A3E0E98F6E5}"/>
          </ac:spMkLst>
        </pc:spChg>
        <pc:spChg chg="mod">
          <ac:chgData name="Sasikala Palanisamy" userId="845ca1d3-a2cb-41c9-ac23-3212a36db0ae" providerId="ADAL" clId="{1FAE34CC-A28E-4967-91A0-F5A1C7D0C266}" dt="2024-03-07T07:45:51.243" v="8487" actId="207"/>
          <ac:spMkLst>
            <pc:docMk/>
            <pc:sldMk cId="1049614562" sldId="2147471555"/>
            <ac:spMk id="22" creationId="{D6766B2F-66EA-B838-AB90-055C910B5378}"/>
          </ac:spMkLst>
        </pc:spChg>
        <pc:spChg chg="del">
          <ac:chgData name="Sasikala Palanisamy" userId="845ca1d3-a2cb-41c9-ac23-3212a36db0ae" providerId="ADAL" clId="{1FAE34CC-A28E-4967-91A0-F5A1C7D0C266}" dt="2024-03-07T07:19:26.534" v="7983" actId="478"/>
          <ac:spMkLst>
            <pc:docMk/>
            <pc:sldMk cId="1049614562" sldId="2147471555"/>
            <ac:spMk id="23" creationId="{8E2A27A7-3C6A-1CD8-A96E-D693CD3A7417}"/>
          </ac:spMkLst>
        </pc:spChg>
        <pc:spChg chg="mod">
          <ac:chgData name="Sasikala Palanisamy" userId="845ca1d3-a2cb-41c9-ac23-3212a36db0ae" providerId="ADAL" clId="{1FAE34CC-A28E-4967-91A0-F5A1C7D0C266}" dt="2024-03-07T07:43:35.819" v="8253" actId="113"/>
          <ac:spMkLst>
            <pc:docMk/>
            <pc:sldMk cId="1049614562" sldId="2147471555"/>
            <ac:spMk id="24" creationId="{D0849D97-8338-75A2-E8AB-0317F2ED26DC}"/>
          </ac:spMkLst>
        </pc:spChg>
        <pc:spChg chg="mod">
          <ac:chgData name="Sasikala Palanisamy" userId="845ca1d3-a2cb-41c9-ac23-3212a36db0ae" providerId="ADAL" clId="{1FAE34CC-A28E-4967-91A0-F5A1C7D0C266}" dt="2024-03-07T06:53:04.096" v="7292" actId="571"/>
          <ac:spMkLst>
            <pc:docMk/>
            <pc:sldMk cId="1049614562" sldId="2147471555"/>
            <ac:spMk id="26" creationId="{1CAF17EB-CBA0-8C52-9042-25C27015F7E7}"/>
          </ac:spMkLst>
        </pc:spChg>
        <pc:spChg chg="mod">
          <ac:chgData name="Sasikala Palanisamy" userId="845ca1d3-a2cb-41c9-ac23-3212a36db0ae" providerId="ADAL" clId="{1FAE34CC-A28E-4967-91A0-F5A1C7D0C266}" dt="2024-03-07T06:53:04.096" v="7292" actId="571"/>
          <ac:spMkLst>
            <pc:docMk/>
            <pc:sldMk cId="1049614562" sldId="2147471555"/>
            <ac:spMk id="27" creationId="{4D7C6BA2-293F-1547-9B21-8D70A385AAA9}"/>
          </ac:spMkLst>
        </pc:spChg>
        <pc:spChg chg="mod">
          <ac:chgData name="Sasikala Palanisamy" userId="845ca1d3-a2cb-41c9-ac23-3212a36db0ae" providerId="ADAL" clId="{1FAE34CC-A28E-4967-91A0-F5A1C7D0C266}" dt="2024-03-07T06:58:33.790" v="7321"/>
          <ac:spMkLst>
            <pc:docMk/>
            <pc:sldMk cId="1049614562" sldId="2147471555"/>
            <ac:spMk id="32" creationId="{E33592D6-5F7C-EC3A-64D5-7F28189D9BBA}"/>
          </ac:spMkLst>
        </pc:spChg>
        <pc:spChg chg="mod">
          <ac:chgData name="Sasikala Palanisamy" userId="845ca1d3-a2cb-41c9-ac23-3212a36db0ae" providerId="ADAL" clId="{1FAE34CC-A28E-4967-91A0-F5A1C7D0C266}" dt="2024-03-07T06:58:33.790" v="7321"/>
          <ac:spMkLst>
            <pc:docMk/>
            <pc:sldMk cId="1049614562" sldId="2147471555"/>
            <ac:spMk id="34" creationId="{DA17957E-1FFE-0460-962A-3B7952B4664E}"/>
          </ac:spMkLst>
        </pc:spChg>
        <pc:spChg chg="mod">
          <ac:chgData name="Sasikala Palanisamy" userId="845ca1d3-a2cb-41c9-ac23-3212a36db0ae" providerId="ADAL" clId="{1FAE34CC-A28E-4967-91A0-F5A1C7D0C266}" dt="2024-03-07T07:05:29.765" v="7460" actId="6549"/>
          <ac:spMkLst>
            <pc:docMk/>
            <pc:sldMk cId="1049614562" sldId="2147471555"/>
            <ac:spMk id="36" creationId="{917EE7E8-ED6B-B4B6-A137-64C59609A91E}"/>
          </ac:spMkLst>
        </pc:spChg>
        <pc:spChg chg="add del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37" creationId="{C2F0A4C3-B223-151F-BDF3-FDABAD39E8A0}"/>
          </ac:spMkLst>
        </pc:spChg>
        <pc:spChg chg="add mod">
          <ac:chgData name="Sasikala Palanisamy" userId="845ca1d3-a2cb-41c9-ac23-3212a36db0ae" providerId="ADAL" clId="{1FAE34CC-A28E-4967-91A0-F5A1C7D0C266}" dt="2024-03-07T06:59:54.795" v="7355" actId="14100"/>
          <ac:spMkLst>
            <pc:docMk/>
            <pc:sldMk cId="1049614562" sldId="2147471555"/>
            <ac:spMk id="38" creationId="{3F344A77-5F4E-1B9F-C3F0-93440B3EEB31}"/>
          </ac:spMkLst>
        </pc:spChg>
        <pc:spChg chg="add mod">
          <ac:chgData name="Sasikala Palanisamy" userId="845ca1d3-a2cb-41c9-ac23-3212a36db0ae" providerId="ADAL" clId="{1FAE34CC-A28E-4967-91A0-F5A1C7D0C266}" dt="2024-03-07T06:59:54.254" v="7354" actId="1076"/>
          <ac:spMkLst>
            <pc:docMk/>
            <pc:sldMk cId="1049614562" sldId="2147471555"/>
            <ac:spMk id="39" creationId="{09D2AC7A-5E46-2C6E-E62F-41203C8DEC56}"/>
          </ac:spMkLst>
        </pc:spChg>
        <pc:spChg chg="add mod">
          <ac:chgData name="Sasikala Palanisamy" userId="845ca1d3-a2cb-41c9-ac23-3212a36db0ae" providerId="ADAL" clId="{1FAE34CC-A28E-4967-91A0-F5A1C7D0C266}" dt="2024-03-07T06:59:53.559" v="7352" actId="1076"/>
          <ac:spMkLst>
            <pc:docMk/>
            <pc:sldMk cId="1049614562" sldId="2147471555"/>
            <ac:spMk id="41" creationId="{BC4085FF-1560-2EEA-B011-75BBFB43BED9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48" creationId="{5F9FFE63-B246-3EFB-AEC1-20856A2709B1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49" creationId="{7FFCC836-E02E-198B-B770-194A137EBFEA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0" creationId="{57297683-3513-B792-F20E-CA32546D0A0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2" creationId="{7C69644E-686B-1F51-5952-49131E8153B0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3" creationId="{9AF605FD-AC71-7F97-C592-D9A3B7CB6C8E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4" creationId="{F33AD480-0CD9-5548-CEDC-80B8C5CA40EC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7" creationId="{DADE9423-80E8-4547-98FC-0C85EF84633A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8" creationId="{410D06FC-1BB1-0713-F153-96D11F83601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59" creationId="{BAF9A2A4-0288-3EEB-34F7-850DEF060D2E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62" creationId="{F1DD57D8-037A-5D96-52DD-2D96ABBFE0CB}"/>
          </ac:spMkLst>
        </pc:spChg>
        <pc:spChg chg="mod">
          <ac:chgData name="Sasikala Palanisamy" userId="845ca1d3-a2cb-41c9-ac23-3212a36db0ae" providerId="ADAL" clId="{1FAE34CC-A28E-4967-91A0-F5A1C7D0C266}" dt="2024-03-07T07:01:34.918" v="7395" actId="21"/>
          <ac:spMkLst>
            <pc:docMk/>
            <pc:sldMk cId="1049614562" sldId="2147471555"/>
            <ac:spMk id="68" creationId="{D92CF02D-9349-6E7F-68BB-A6867B738C99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2" creationId="{5973D629-02F2-D619-EAFA-020732FD48BC}"/>
          </ac:spMkLst>
        </pc:spChg>
        <pc:spChg chg="add mod topLvl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4" creationId="{99B8DEE2-7FA2-47FE-1A44-83C3163F4910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76" creationId="{446E33BE-BE28-C844-9476-218B41B6A561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80" creationId="{13C46328-7041-F5AA-3CBC-E8AE8F145AEF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82" creationId="{4803BDC8-DE65-48C1-E743-F84E362ABD2B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1" creationId="{89EBD271-E3A2-5B41-5218-2A0E55FF9657}"/>
          </ac:spMkLst>
        </pc:spChg>
        <pc:spChg chg="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3" creationId="{3264A729-2262-1B05-4D96-77F5674FE9BF}"/>
          </ac:spMkLst>
        </pc:spChg>
        <pc:spChg chg="add del mod">
          <ac:chgData name="Sasikala Palanisamy" userId="845ca1d3-a2cb-41c9-ac23-3212a36db0ae" providerId="ADAL" clId="{1FAE34CC-A28E-4967-91A0-F5A1C7D0C266}" dt="2024-03-07T07:05:42.222" v="7466"/>
          <ac:spMkLst>
            <pc:docMk/>
            <pc:sldMk cId="1049614562" sldId="2147471555"/>
            <ac:spMk id="97" creationId="{107E03A0-AE23-AF2B-FFA0-AD3F209A100E}"/>
          </ac:spMkLst>
        </pc:spChg>
        <pc:spChg chg="add mod">
          <ac:chgData name="Sasikala Palanisamy" userId="845ca1d3-a2cb-41c9-ac23-3212a36db0ae" providerId="ADAL" clId="{1FAE34CC-A28E-4967-91A0-F5A1C7D0C266}" dt="2024-03-07T07:37:13.773" v="8208" actId="1038"/>
          <ac:spMkLst>
            <pc:docMk/>
            <pc:sldMk cId="1049614562" sldId="2147471555"/>
            <ac:spMk id="98" creationId="{A4D69443-5DE1-B077-6BCE-10A0A65069E7}"/>
          </ac:spMkLst>
        </pc:spChg>
        <pc:spChg chg="add 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124" creationId="{4E30490C-CE43-69BD-0051-F178B2D9CE7E}"/>
          </ac:spMkLst>
        </pc:spChg>
        <pc:spChg chg="add mod">
          <ac:chgData name="Sasikala Palanisamy" userId="845ca1d3-a2cb-41c9-ac23-3212a36db0ae" providerId="ADAL" clId="{1FAE34CC-A28E-4967-91A0-F5A1C7D0C266}" dt="2024-03-07T07:54:40.818" v="8556" actId="164"/>
          <ac:spMkLst>
            <pc:docMk/>
            <pc:sldMk cId="1049614562" sldId="2147471555"/>
            <ac:spMk id="3081" creationId="{ED90E8DE-6652-87EA-7044-2152F4044662}"/>
          </ac:spMkLst>
        </pc:spChg>
        <pc:spChg chg="add del">
          <ac:chgData name="Sasikala Palanisamy" userId="845ca1d3-a2cb-41c9-ac23-3212a36db0ae" providerId="ADAL" clId="{1FAE34CC-A28E-4967-91A0-F5A1C7D0C266}" dt="2024-03-07T07:16:52.052" v="7876" actId="478"/>
          <ac:spMkLst>
            <pc:docMk/>
            <pc:sldMk cId="1049614562" sldId="2147471555"/>
            <ac:spMk id="3091" creationId="{008EBEFF-F64D-39FF-A1F0-4D61BCA2BEC2}"/>
          </ac:spMkLst>
        </pc:spChg>
        <pc:spChg chg="add mod">
          <ac:chgData name="Sasikala Palanisamy" userId="845ca1d3-a2cb-41c9-ac23-3212a36db0ae" providerId="ADAL" clId="{1FAE34CC-A28E-4967-91A0-F5A1C7D0C266}" dt="2024-03-07T07:55:45.468" v="8567" actId="164"/>
          <ac:spMkLst>
            <pc:docMk/>
            <pc:sldMk cId="1049614562" sldId="2147471555"/>
            <ac:spMk id="3092" creationId="{6DAF1C42-CECE-0B68-B08B-6C4826B58738}"/>
          </ac:spMkLst>
        </pc:spChg>
        <pc:spChg chg="add mod ord">
          <ac:chgData name="Sasikala Palanisamy" userId="845ca1d3-a2cb-41c9-ac23-3212a36db0ae" providerId="ADAL" clId="{1FAE34CC-A28E-4967-91A0-F5A1C7D0C266}" dt="2024-03-07T07:56:58.143" v="8572" actId="1076"/>
          <ac:spMkLst>
            <pc:docMk/>
            <pc:sldMk cId="1049614562" sldId="2147471555"/>
            <ac:spMk id="3097" creationId="{CBFF3F76-EF10-CA44-03DA-0B2FDDBD391B}"/>
          </ac:spMkLst>
        </pc:spChg>
        <pc:spChg chg="add mod">
          <ac:chgData name="Sasikala Palanisamy" userId="845ca1d3-a2cb-41c9-ac23-3212a36db0ae" providerId="ADAL" clId="{1FAE34CC-A28E-4967-91A0-F5A1C7D0C266}" dt="2024-03-07T07:55:36.466" v="8565" actId="1076"/>
          <ac:spMkLst>
            <pc:docMk/>
            <pc:sldMk cId="1049614562" sldId="2147471555"/>
            <ac:spMk id="3098" creationId="{B9E85DA1-4464-4321-5076-A91441C37BC6}"/>
          </ac:spMkLst>
        </pc:spChg>
        <pc:spChg chg="add mod">
          <ac:chgData name="Sasikala Palanisamy" userId="845ca1d3-a2cb-41c9-ac23-3212a36db0ae" providerId="ADAL" clId="{1FAE34CC-A28E-4967-91A0-F5A1C7D0C266}" dt="2024-03-07T07:57:36.713" v="8583" actId="1076"/>
          <ac:spMkLst>
            <pc:docMk/>
            <pc:sldMk cId="1049614562" sldId="2147471555"/>
            <ac:spMk id="3112" creationId="{F6C8E543-7CFE-3DD7-7884-B399F925CC8D}"/>
          </ac:spMkLst>
        </pc:spChg>
        <pc:spChg chg="add del mod">
          <ac:chgData name="Sasikala Palanisamy" userId="845ca1d3-a2cb-41c9-ac23-3212a36db0ae" providerId="ADAL" clId="{1FAE34CC-A28E-4967-91A0-F5A1C7D0C266}" dt="2024-03-07T07:46:28.556" v="8497" actId="478"/>
          <ac:spMkLst>
            <pc:docMk/>
            <pc:sldMk cId="1049614562" sldId="2147471555"/>
            <ac:spMk id="3113" creationId="{0F8D4F75-7F26-7545-941E-3CC3B026A2F6}"/>
          </ac:spMkLst>
        </pc:spChg>
        <pc:spChg chg="add del mod">
          <ac:chgData name="Sasikala Palanisamy" userId="845ca1d3-a2cb-41c9-ac23-3212a36db0ae" providerId="ADAL" clId="{1FAE34CC-A28E-4967-91A0-F5A1C7D0C266}" dt="2024-03-07T07:57:07.419" v="8573" actId="478"/>
          <ac:spMkLst>
            <pc:docMk/>
            <pc:sldMk cId="1049614562" sldId="2147471555"/>
            <ac:spMk id="3114" creationId="{D0A8BFD9-D373-EF05-AD28-F312E789DF56}"/>
          </ac:spMkLst>
        </pc:spChg>
        <pc:spChg chg="add mod">
          <ac:chgData name="Sasikala Palanisamy" userId="845ca1d3-a2cb-41c9-ac23-3212a36db0ae" providerId="ADAL" clId="{1FAE34CC-A28E-4967-91A0-F5A1C7D0C266}" dt="2024-03-07T07:58:27.669" v="8591" actId="207"/>
          <ac:spMkLst>
            <pc:docMk/>
            <pc:sldMk cId="1049614562" sldId="2147471555"/>
            <ac:spMk id="3122" creationId="{5A1432A3-8613-BB4F-7CBC-8968C52D15E8}"/>
          </ac:spMkLst>
        </pc:spChg>
        <pc:grpChg chg="add del mod">
          <ac:chgData name="Sasikala Palanisamy" userId="845ca1d3-a2cb-41c9-ac23-3212a36db0ae" providerId="ADAL" clId="{1FAE34CC-A28E-4967-91A0-F5A1C7D0C266}" dt="2024-03-07T06:58:39.359" v="7322" actId="165"/>
          <ac:grpSpMkLst>
            <pc:docMk/>
            <pc:sldMk cId="1049614562" sldId="2147471555"/>
            <ac:grpSpMk id="19" creationId="{B913A608-D6A1-DBF6-EE38-9C83CCB21F39}"/>
          </ac:grpSpMkLst>
        </pc:grpChg>
        <pc:grpChg chg="add del mod">
          <ac:chgData name="Sasikala Palanisamy" userId="845ca1d3-a2cb-41c9-ac23-3212a36db0ae" providerId="ADAL" clId="{1FAE34CC-A28E-4967-91A0-F5A1C7D0C266}" dt="2024-03-07T06:57:19.983" v="7308" actId="478"/>
          <ac:grpSpMkLst>
            <pc:docMk/>
            <pc:sldMk cId="1049614562" sldId="2147471555"/>
            <ac:grpSpMk id="20" creationId="{F00E12AA-A409-E37F-947A-1ECE3E9BC278}"/>
          </ac:grpSpMkLst>
        </pc:grpChg>
        <pc:grpChg chg="add mod">
          <ac:chgData name="Sasikala Palanisamy" userId="845ca1d3-a2cb-41c9-ac23-3212a36db0ae" providerId="ADAL" clId="{1FAE34CC-A28E-4967-91A0-F5A1C7D0C266}" dt="2024-03-07T06:58:33.790" v="7321"/>
          <ac:grpSpMkLst>
            <pc:docMk/>
            <pc:sldMk cId="1049614562" sldId="2147471555"/>
            <ac:grpSpMk id="31" creationId="{389EA3E5-53FE-089F-755C-A87B97ED1A0A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43" creationId="{F3D2D7EA-B712-C89D-BE48-8E39251A9D9C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46" creationId="{304674AC-9764-DC54-D9B0-BE63E0E4C2C7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51" creationId="{167C12B9-257B-C573-09EF-6E60D19E7DD3}"/>
          </ac:grpSpMkLst>
        </pc:grpChg>
        <pc:grpChg chg="add 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55" creationId="{AFDBE630-DBBE-5043-C947-FDBADF1D5543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60" creationId="{FF77129D-0C05-4D9E-BD54-512F083BA5C3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61" creationId="{AF7F85FE-6864-ECAA-F9F0-029728F01413}"/>
          </ac:grpSpMkLst>
        </pc:grpChg>
        <pc:grpChg chg="del mod">
          <ac:chgData name="Sasikala Palanisamy" userId="845ca1d3-a2cb-41c9-ac23-3212a36db0ae" providerId="ADAL" clId="{1FAE34CC-A28E-4967-91A0-F5A1C7D0C266}" dt="2024-03-07T07:04:41.383" v="7441" actId="478"/>
          <ac:grpSpMkLst>
            <pc:docMk/>
            <pc:sldMk cId="1049614562" sldId="2147471555"/>
            <ac:grpSpMk id="63" creationId="{A20B6321-BF54-776A-182B-3D6585D83F7B}"/>
          </ac:grpSpMkLst>
        </pc:grpChg>
        <pc:grpChg chg="del mod">
          <ac:chgData name="Sasikala Palanisamy" userId="845ca1d3-a2cb-41c9-ac23-3212a36db0ae" providerId="ADAL" clId="{1FAE34CC-A28E-4967-91A0-F5A1C7D0C266}" dt="2024-03-07T07:05:33.506" v="7461" actId="478"/>
          <ac:grpSpMkLst>
            <pc:docMk/>
            <pc:sldMk cId="1049614562" sldId="2147471555"/>
            <ac:grpSpMk id="64" creationId="{B66ABF38-EF68-D5FD-EC39-E2939F4C17E7}"/>
          </ac:grpSpMkLst>
        </pc:grpChg>
        <pc:grpChg chg="del mod">
          <ac:chgData name="Sasikala Palanisamy" userId="845ca1d3-a2cb-41c9-ac23-3212a36db0ae" providerId="ADAL" clId="{1FAE34CC-A28E-4967-91A0-F5A1C7D0C266}" dt="2024-03-07T07:01:37.037" v="7396" actId="478"/>
          <ac:grpSpMkLst>
            <pc:docMk/>
            <pc:sldMk cId="1049614562" sldId="2147471555"/>
            <ac:grpSpMk id="67" creationId="{8F87F5DA-AA94-A54D-6C53-388ED6FD1E97}"/>
          </ac:grpSpMkLst>
        </pc:grpChg>
        <pc:grpChg chg="add del mod">
          <ac:chgData name="Sasikala Palanisamy" userId="845ca1d3-a2cb-41c9-ac23-3212a36db0ae" providerId="ADAL" clId="{1FAE34CC-A28E-4967-91A0-F5A1C7D0C266}" dt="2024-03-07T07:18:10.341" v="7906" actId="478"/>
          <ac:grpSpMkLst>
            <pc:docMk/>
            <pc:sldMk cId="1049614562" sldId="2147471555"/>
            <ac:grpSpMk id="71" creationId="{71680EC7-F473-1798-24EA-C3546A5610DE}"/>
          </ac:grpSpMkLst>
        </pc:grpChg>
        <pc:grpChg chg="add mod topLvl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73" creationId="{578E4A9E-49DA-8F8F-50BC-8C15DBF2C86F}"/>
          </ac:grpSpMkLst>
        </pc:grpChg>
        <pc:grpChg chg="add del mod">
          <ac:chgData name="Sasikala Palanisamy" userId="845ca1d3-a2cb-41c9-ac23-3212a36db0ae" providerId="ADAL" clId="{1FAE34CC-A28E-4967-91A0-F5A1C7D0C266}" dt="2024-03-07T07:06:46.572" v="7490" actId="165"/>
          <ac:grpSpMkLst>
            <pc:docMk/>
            <pc:sldMk cId="1049614562" sldId="2147471555"/>
            <ac:grpSpMk id="77" creationId="{CBB528B0-8E49-FDF4-22DC-B86D037A88CE}"/>
          </ac:grpSpMkLst>
        </pc:grpChg>
        <pc:grpChg chg="add mod">
          <ac:chgData name="Sasikala Palanisamy" userId="845ca1d3-a2cb-41c9-ac23-3212a36db0ae" providerId="ADAL" clId="{1FAE34CC-A28E-4967-91A0-F5A1C7D0C266}" dt="2024-03-07T07:54:08.204" v="8550" actId="164"/>
          <ac:grpSpMkLst>
            <pc:docMk/>
            <pc:sldMk cId="1049614562" sldId="2147471555"/>
            <ac:grpSpMk id="78" creationId="{1A66F173-5F83-82C3-43BA-AA8D2BEE2306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79" creationId="{5EA6B447-61B9-9E98-E889-37F37BCE66F9}"/>
          </ac:grpSpMkLst>
        </pc:grpChg>
        <pc:grpChg chg="add mod">
          <ac:chgData name="Sasikala Palanisamy" userId="845ca1d3-a2cb-41c9-ac23-3212a36db0ae" providerId="ADAL" clId="{1FAE34CC-A28E-4967-91A0-F5A1C7D0C266}" dt="2024-03-07T07:53:58.982" v="8548" actId="164"/>
          <ac:grpSpMkLst>
            <pc:docMk/>
            <pc:sldMk cId="1049614562" sldId="2147471555"/>
            <ac:grpSpMk id="89" creationId="{623E2F27-8D1B-FD68-5355-D8BFF72D5108}"/>
          </ac:grpSpMkLst>
        </pc:grpChg>
        <pc:grpChg chg="mod">
          <ac:chgData name="Sasikala Palanisamy" userId="845ca1d3-a2cb-41c9-ac23-3212a36db0ae" providerId="ADAL" clId="{1FAE34CC-A28E-4967-91A0-F5A1C7D0C266}" dt="2024-03-07T07:37:13.773" v="8208" actId="1038"/>
          <ac:grpSpMkLst>
            <pc:docMk/>
            <pc:sldMk cId="1049614562" sldId="2147471555"/>
            <ac:grpSpMk id="90" creationId="{12046580-B825-468E-87F9-C112D360E8FD}"/>
          </ac:grpSpMkLst>
        </pc:grpChg>
        <pc:grpChg chg="add mod">
          <ac:chgData name="Sasikala Palanisamy" userId="845ca1d3-a2cb-41c9-ac23-3212a36db0ae" providerId="ADAL" clId="{1FAE34CC-A28E-4967-91A0-F5A1C7D0C266}" dt="2024-03-07T07:54:15.166" v="8552" actId="164"/>
          <ac:grpSpMkLst>
            <pc:docMk/>
            <pc:sldMk cId="1049614562" sldId="2147471555"/>
            <ac:grpSpMk id="99" creationId="{0FE15C68-ABD4-A048-7688-007E9BD94BED}"/>
          </ac:grpSpMkLst>
        </pc:grpChg>
        <pc:grpChg chg="add mod">
          <ac:chgData name="Sasikala Palanisamy" userId="845ca1d3-a2cb-41c9-ac23-3212a36db0ae" providerId="ADAL" clId="{1FAE34CC-A28E-4967-91A0-F5A1C7D0C266}" dt="2024-03-07T07:54:21.764" v="8554" actId="164"/>
          <ac:grpSpMkLst>
            <pc:docMk/>
            <pc:sldMk cId="1049614562" sldId="2147471555"/>
            <ac:grpSpMk id="100" creationId="{E1DE059D-D282-CFA1-BB2D-ABDE2F9E8238}"/>
          </ac:grpSpMkLst>
        </pc:grpChg>
        <pc:grpChg chg="add mod">
          <ac:chgData name="Sasikala Palanisamy" userId="845ca1d3-a2cb-41c9-ac23-3212a36db0ae" providerId="ADAL" clId="{1FAE34CC-A28E-4967-91A0-F5A1C7D0C266}" dt="2024-03-07T07:55:14.781" v="8561" actId="1076"/>
          <ac:grpSpMkLst>
            <pc:docMk/>
            <pc:sldMk cId="1049614562" sldId="2147471555"/>
            <ac:grpSpMk id="3111" creationId="{29187360-5AA1-5600-CAB9-C28CF85B2086}"/>
          </ac:grpSpMkLst>
        </pc:grpChg>
        <pc:grpChg chg="add mod">
          <ac:chgData name="Sasikala Palanisamy" userId="845ca1d3-a2cb-41c9-ac23-3212a36db0ae" providerId="ADAL" clId="{1FAE34CC-A28E-4967-91A0-F5A1C7D0C266}" dt="2024-03-07T07:53:58.982" v="8548" actId="164"/>
          <ac:grpSpMkLst>
            <pc:docMk/>
            <pc:sldMk cId="1049614562" sldId="2147471555"/>
            <ac:grpSpMk id="3115" creationId="{2DAB8104-7BE7-82F5-B652-D117796C1D48}"/>
          </ac:grpSpMkLst>
        </pc:grpChg>
        <pc:grpChg chg="add mod">
          <ac:chgData name="Sasikala Palanisamy" userId="845ca1d3-a2cb-41c9-ac23-3212a36db0ae" providerId="ADAL" clId="{1FAE34CC-A28E-4967-91A0-F5A1C7D0C266}" dt="2024-03-07T07:54:08.204" v="8550" actId="164"/>
          <ac:grpSpMkLst>
            <pc:docMk/>
            <pc:sldMk cId="1049614562" sldId="2147471555"/>
            <ac:grpSpMk id="3116" creationId="{EFF2297D-FB91-65AD-2140-AA086068D2E1}"/>
          </ac:grpSpMkLst>
        </pc:grpChg>
        <pc:grpChg chg="add mod">
          <ac:chgData name="Sasikala Palanisamy" userId="845ca1d3-a2cb-41c9-ac23-3212a36db0ae" providerId="ADAL" clId="{1FAE34CC-A28E-4967-91A0-F5A1C7D0C266}" dt="2024-03-07T07:54:15.166" v="8552" actId="164"/>
          <ac:grpSpMkLst>
            <pc:docMk/>
            <pc:sldMk cId="1049614562" sldId="2147471555"/>
            <ac:grpSpMk id="3117" creationId="{21EA3960-8B1F-FC61-B280-87935CAA26D7}"/>
          </ac:grpSpMkLst>
        </pc:grpChg>
        <pc:grpChg chg="add mod">
          <ac:chgData name="Sasikala Palanisamy" userId="845ca1d3-a2cb-41c9-ac23-3212a36db0ae" providerId="ADAL" clId="{1FAE34CC-A28E-4967-91A0-F5A1C7D0C266}" dt="2024-03-07T07:54:21.764" v="8554" actId="164"/>
          <ac:grpSpMkLst>
            <pc:docMk/>
            <pc:sldMk cId="1049614562" sldId="2147471555"/>
            <ac:grpSpMk id="3118" creationId="{2D7D64A3-7B7E-A088-AD1E-0F2E8C0BF40B}"/>
          </ac:grpSpMkLst>
        </pc:grpChg>
        <pc:grpChg chg="add mod">
          <ac:chgData name="Sasikala Palanisamy" userId="845ca1d3-a2cb-41c9-ac23-3212a36db0ae" providerId="ADAL" clId="{1FAE34CC-A28E-4967-91A0-F5A1C7D0C266}" dt="2024-03-07T07:54:40.818" v="8556" actId="164"/>
          <ac:grpSpMkLst>
            <pc:docMk/>
            <pc:sldMk cId="1049614562" sldId="2147471555"/>
            <ac:grpSpMk id="3119" creationId="{08266A90-E24D-548A-5C76-375F7ED38A26}"/>
          </ac:grpSpMkLst>
        </pc:grpChg>
        <pc:grpChg chg="add mod">
          <ac:chgData name="Sasikala Palanisamy" userId="845ca1d3-a2cb-41c9-ac23-3212a36db0ae" providerId="ADAL" clId="{1FAE34CC-A28E-4967-91A0-F5A1C7D0C266}" dt="2024-03-07T07:54:51.572" v="8558" actId="164"/>
          <ac:grpSpMkLst>
            <pc:docMk/>
            <pc:sldMk cId="1049614562" sldId="2147471555"/>
            <ac:grpSpMk id="3120" creationId="{9681DB4B-F305-8531-4822-474C7EE324B4}"/>
          </ac:grpSpMkLst>
        </pc:grpChg>
        <pc:grpChg chg="add mod">
          <ac:chgData name="Sasikala Palanisamy" userId="845ca1d3-a2cb-41c9-ac23-3212a36db0ae" providerId="ADAL" clId="{1FAE34CC-A28E-4967-91A0-F5A1C7D0C266}" dt="2024-03-07T07:55:45.468" v="8567" actId="164"/>
          <ac:grpSpMkLst>
            <pc:docMk/>
            <pc:sldMk cId="1049614562" sldId="2147471555"/>
            <ac:grpSpMk id="3121" creationId="{96851E19-43BE-9F63-1426-3E84543B30F6}"/>
          </ac:grpSpMkLst>
        </pc:grp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5" creationId="{D18C3DF3-53BC-508A-B818-F0AD006D4C61}"/>
          </ac:picMkLst>
        </pc:picChg>
        <pc:picChg chg="del">
          <ac:chgData name="Sasikala Palanisamy" userId="845ca1d3-a2cb-41c9-ac23-3212a36db0ae" providerId="ADAL" clId="{1FAE34CC-A28E-4967-91A0-F5A1C7D0C266}" dt="2024-03-07T06:48:35.676" v="7197" actId="478"/>
          <ac:picMkLst>
            <pc:docMk/>
            <pc:sldMk cId="1049614562" sldId="2147471555"/>
            <ac:picMk id="6" creationId="{35504BC8-800A-C69D-35BA-4C553B30891D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8" creationId="{29A12EA9-10E6-FBE8-76C8-2A4D9A76776D}"/>
          </ac:picMkLst>
        </pc:picChg>
        <pc:picChg chg="add del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10" creationId="{7A786FA9-6F83-FD80-81B0-1542F240B7F8}"/>
          </ac:picMkLst>
        </pc:picChg>
        <pc:picChg chg="add del mod">
          <ac:chgData name="Sasikala Palanisamy" userId="845ca1d3-a2cb-41c9-ac23-3212a36db0ae" providerId="ADAL" clId="{1FAE34CC-A28E-4967-91A0-F5A1C7D0C266}" dt="2024-03-07T07:08:18.223" v="7523" actId="478"/>
          <ac:picMkLst>
            <pc:docMk/>
            <pc:sldMk cId="1049614562" sldId="2147471555"/>
            <ac:picMk id="11" creationId="{741A798F-44A8-E439-8575-0D9A2AAD7C76}"/>
          </ac:picMkLst>
        </pc:picChg>
        <pc:picChg chg="del">
          <ac:chgData name="Sasikala Palanisamy" userId="845ca1d3-a2cb-41c9-ac23-3212a36db0ae" providerId="ADAL" clId="{1FAE34CC-A28E-4967-91A0-F5A1C7D0C266}" dt="2024-03-07T06:57:09.077" v="7305" actId="478"/>
          <ac:picMkLst>
            <pc:docMk/>
            <pc:sldMk cId="1049614562" sldId="2147471555"/>
            <ac:picMk id="25" creationId="{32ED3AC3-E150-B9D7-3418-BF40EF8AF121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29" creationId="{11B1BD39-14AE-9482-7796-B83E8203342D}"/>
          </ac:picMkLst>
        </pc:picChg>
        <pc:picChg chg="del">
          <ac:chgData name="Sasikala Palanisamy" userId="845ca1d3-a2cb-41c9-ac23-3212a36db0ae" providerId="ADAL" clId="{1FAE34CC-A28E-4967-91A0-F5A1C7D0C266}" dt="2024-03-07T06:48:30.722" v="7194" actId="478"/>
          <ac:picMkLst>
            <pc:docMk/>
            <pc:sldMk cId="1049614562" sldId="2147471555"/>
            <ac:picMk id="30" creationId="{73FD9F31-E171-7FBE-16F9-F8FC3D710273}"/>
          </ac:picMkLst>
        </pc:picChg>
        <pc:picChg chg="del">
          <ac:chgData name="Sasikala Palanisamy" userId="845ca1d3-a2cb-41c9-ac23-3212a36db0ae" providerId="ADAL" clId="{1FAE34CC-A28E-4967-91A0-F5A1C7D0C266}" dt="2024-03-07T07:19:23.424" v="7982" actId="478"/>
          <ac:picMkLst>
            <pc:docMk/>
            <pc:sldMk cId="1049614562" sldId="2147471555"/>
            <ac:picMk id="33" creationId="{0392F880-9547-3B6F-ACFE-9337DEB24AB2}"/>
          </ac:picMkLst>
        </pc:picChg>
        <pc:picChg chg="del">
          <ac:chgData name="Sasikala Palanisamy" userId="845ca1d3-a2cb-41c9-ac23-3212a36db0ae" providerId="ADAL" clId="{1FAE34CC-A28E-4967-91A0-F5A1C7D0C266}" dt="2024-03-07T06:57:07.747" v="7304" actId="478"/>
          <ac:picMkLst>
            <pc:docMk/>
            <pc:sldMk cId="1049614562" sldId="2147471555"/>
            <ac:picMk id="35" creationId="{8E64AF30-1AED-03D4-8E91-C584D3D873C2}"/>
          </ac:picMkLst>
        </pc:picChg>
        <pc:picChg chg="mod">
          <ac:chgData name="Sasikala Palanisamy" userId="845ca1d3-a2cb-41c9-ac23-3212a36db0ae" providerId="ADAL" clId="{1FAE34CC-A28E-4967-91A0-F5A1C7D0C266}" dt="2024-03-07T07:17:28.195" v="7887" actId="571"/>
          <ac:picMkLst>
            <pc:docMk/>
            <pc:sldMk cId="1049614562" sldId="2147471555"/>
            <ac:picMk id="40" creationId="{2D5635FD-CE59-AD27-F134-BAE93B56FC0A}"/>
          </ac:picMkLst>
        </pc:picChg>
        <pc:picChg chg="mod">
          <ac:chgData name="Sasikala Palanisamy" userId="845ca1d3-a2cb-41c9-ac23-3212a36db0ae" providerId="ADAL" clId="{1FAE34CC-A28E-4967-91A0-F5A1C7D0C266}" dt="2024-03-07T07:17:28.195" v="7887" actId="571"/>
          <ac:picMkLst>
            <pc:docMk/>
            <pc:sldMk cId="1049614562" sldId="2147471555"/>
            <ac:picMk id="42" creationId="{9844F11C-70D1-2D33-CB8B-1702E8589276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47" creationId="{DBC64E86-1493-FDB9-B5E0-582563D5905D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56" creationId="{EF3F4A4F-BF22-7100-1917-AEFCA54BFB0A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65" creationId="{49DA4169-9677-628C-3B17-4CB0EC101D43}"/>
          </ac:picMkLst>
        </pc:picChg>
        <pc:picChg chg="del">
          <ac:chgData name="Sasikala Palanisamy" userId="845ca1d3-a2cb-41c9-ac23-3212a36db0ae" providerId="ADAL" clId="{1FAE34CC-A28E-4967-91A0-F5A1C7D0C266}" dt="2024-03-07T06:57:24.847" v="7310" actId="478"/>
          <ac:picMkLst>
            <pc:docMk/>
            <pc:sldMk cId="1049614562" sldId="2147471555"/>
            <ac:picMk id="70" creationId="{2E2F9E65-0298-E6CE-75C0-ADE76B4A9833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75" creationId="{C8A216EA-E011-E010-8833-3A3CA7010236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81" creationId="{A242CDE6-5166-0D21-7ECF-42B51C258824}"/>
          </ac:picMkLst>
        </pc:picChg>
        <pc:picChg chg="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92" creationId="{3750BD35-2EB6-34F6-2201-B06AA088EA11}"/>
          </ac:picMkLst>
        </pc:picChg>
        <pc:picChg chg="add mod">
          <ac:chgData name="Sasikala Palanisamy" userId="845ca1d3-a2cb-41c9-ac23-3212a36db0ae" providerId="ADAL" clId="{1FAE34CC-A28E-4967-91A0-F5A1C7D0C266}" dt="2024-03-07T07:54:40.818" v="8556" actId="164"/>
          <ac:picMkLst>
            <pc:docMk/>
            <pc:sldMk cId="1049614562" sldId="2147471555"/>
            <ac:picMk id="122" creationId="{CC36D709-0E63-8E0D-0494-66F7BA4F55FC}"/>
          </ac:picMkLst>
        </pc:picChg>
        <pc:picChg chg="add">
          <ac:chgData name="Sasikala Palanisamy" userId="845ca1d3-a2cb-41c9-ac23-3212a36db0ae" providerId="ADAL" clId="{1FAE34CC-A28E-4967-91A0-F5A1C7D0C266}" dt="2024-03-07T06:41:58.381" v="7171"/>
          <ac:picMkLst>
            <pc:docMk/>
            <pc:sldMk cId="1049614562" sldId="2147471555"/>
            <ac:picMk id="3074" creationId="{7B9FB88D-B274-F1CF-12BA-DDD5E1E0F3E8}"/>
          </ac:picMkLst>
        </pc:picChg>
        <pc:picChg chg="add del mod">
          <ac:chgData name="Sasikala Palanisamy" userId="845ca1d3-a2cb-41c9-ac23-3212a36db0ae" providerId="ADAL" clId="{1FAE34CC-A28E-4967-91A0-F5A1C7D0C266}" dt="2024-03-07T06:42:35.306" v="7175" actId="478"/>
          <ac:picMkLst>
            <pc:docMk/>
            <pc:sldMk cId="1049614562" sldId="2147471555"/>
            <ac:picMk id="3076" creationId="{2CB46F94-E9AF-4858-872F-7BE8F1F40376}"/>
          </ac:picMkLst>
        </pc:picChg>
        <pc:picChg chg="add">
          <ac:chgData name="Sasikala Palanisamy" userId="845ca1d3-a2cb-41c9-ac23-3212a36db0ae" providerId="ADAL" clId="{1FAE34CC-A28E-4967-91A0-F5A1C7D0C266}" dt="2024-03-07T06:42:51.977" v="7176"/>
          <ac:picMkLst>
            <pc:docMk/>
            <pc:sldMk cId="1049614562" sldId="2147471555"/>
            <ac:picMk id="3078" creationId="{D21D6272-71BC-295A-43DB-1E91C571E6D7}"/>
          </ac:picMkLst>
        </pc:picChg>
        <pc:picChg chg="add del">
          <ac:chgData name="Sasikala Palanisamy" userId="845ca1d3-a2cb-41c9-ac23-3212a36db0ae" providerId="ADAL" clId="{1FAE34CC-A28E-4967-91A0-F5A1C7D0C266}" dt="2024-03-07T06:46:04.100" v="7180" actId="478"/>
          <ac:picMkLst>
            <pc:docMk/>
            <pc:sldMk cId="1049614562" sldId="2147471555"/>
            <ac:picMk id="3080" creationId="{F1791EE1-6754-6CCD-44FC-17C8B9E9E98D}"/>
          </ac:picMkLst>
        </pc:picChg>
        <pc:picChg chg="add del">
          <ac:chgData name="Sasikala Palanisamy" userId="845ca1d3-a2cb-41c9-ac23-3212a36db0ae" providerId="ADAL" clId="{1FAE34CC-A28E-4967-91A0-F5A1C7D0C266}" dt="2024-03-07T06:48:18.020" v="7187" actId="478"/>
          <ac:picMkLst>
            <pc:docMk/>
            <pc:sldMk cId="1049614562" sldId="2147471555"/>
            <ac:picMk id="3082" creationId="{81464E69-CDA7-880D-ED96-FB1B60FDB4B1}"/>
          </ac:picMkLst>
        </pc:picChg>
        <pc:picChg chg="add del">
          <ac:chgData name="Sasikala Palanisamy" userId="845ca1d3-a2cb-41c9-ac23-3212a36db0ae" providerId="ADAL" clId="{1FAE34CC-A28E-4967-91A0-F5A1C7D0C266}" dt="2024-03-07T06:50:16.241" v="7213" actId="478"/>
          <ac:picMkLst>
            <pc:docMk/>
            <pc:sldMk cId="1049614562" sldId="2147471555"/>
            <ac:picMk id="3084" creationId="{47796B1F-E658-4C53-EF78-2034EF4492BC}"/>
          </ac:picMkLst>
        </pc:picChg>
        <pc:picChg chg="add del">
          <ac:chgData name="Sasikala Palanisamy" userId="845ca1d3-a2cb-41c9-ac23-3212a36db0ae" providerId="ADAL" clId="{1FAE34CC-A28E-4967-91A0-F5A1C7D0C266}" dt="2024-03-07T06:55:22.521" v="7298" actId="478"/>
          <ac:picMkLst>
            <pc:docMk/>
            <pc:sldMk cId="1049614562" sldId="2147471555"/>
            <ac:picMk id="3086" creationId="{2D9EC8E0-CFFF-266F-0F89-542FF29406B5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088" creationId="{3B107557-6192-0FDA-2799-0F2D512284AB}"/>
          </ac:picMkLst>
        </pc:picChg>
        <pc:picChg chg="add del mod">
          <ac:chgData name="Sasikala Palanisamy" userId="845ca1d3-a2cb-41c9-ac23-3212a36db0ae" providerId="ADAL" clId="{1FAE34CC-A28E-4967-91A0-F5A1C7D0C266}" dt="2024-03-07T06:58:19.507" v="7314" actId="478"/>
          <ac:picMkLst>
            <pc:docMk/>
            <pc:sldMk cId="1049614562" sldId="2147471555"/>
            <ac:picMk id="3090" creationId="{AD7A143A-1AF4-CE99-F130-FCD98A2B93A1}"/>
          </ac:picMkLst>
        </pc:picChg>
        <pc:picChg chg="add mod">
          <ac:chgData name="Sasikala Palanisamy" userId="845ca1d3-a2cb-41c9-ac23-3212a36db0ae" providerId="ADAL" clId="{1FAE34CC-A28E-4967-91A0-F5A1C7D0C266}" dt="2024-03-07T07:55:45.468" v="8567" actId="164"/>
          <ac:picMkLst>
            <pc:docMk/>
            <pc:sldMk cId="1049614562" sldId="2147471555"/>
            <ac:picMk id="3093" creationId="{5502A849-AE6A-3F76-E713-0D5AC9CD2737}"/>
          </ac:picMkLst>
        </pc:picChg>
        <pc:picChg chg="add del mod">
          <ac:chgData name="Sasikala Palanisamy" userId="845ca1d3-a2cb-41c9-ac23-3212a36db0ae" providerId="ADAL" clId="{1FAE34CC-A28E-4967-91A0-F5A1C7D0C266}" dt="2024-03-07T07:17:35.601" v="7891" actId="21"/>
          <ac:picMkLst>
            <pc:docMk/>
            <pc:sldMk cId="1049614562" sldId="2147471555"/>
            <ac:picMk id="3094" creationId="{B385054E-F4CC-43F1-0F16-432B37FB24F0}"/>
          </ac:picMkLst>
        </pc:picChg>
        <pc:picChg chg="add mod">
          <ac:chgData name="Sasikala Palanisamy" userId="845ca1d3-a2cb-41c9-ac23-3212a36db0ae" providerId="ADAL" clId="{1FAE34CC-A28E-4967-91A0-F5A1C7D0C266}" dt="2024-03-07T07:55:45.468" v="8567" actId="164"/>
          <ac:picMkLst>
            <pc:docMk/>
            <pc:sldMk cId="1049614562" sldId="2147471555"/>
            <ac:picMk id="3095" creationId="{B385054E-F4CC-43F1-0F16-432B37FB24F0}"/>
          </ac:picMkLst>
        </pc:picChg>
        <pc:picChg chg="add">
          <ac:chgData name="Sasikala Palanisamy" userId="845ca1d3-a2cb-41c9-ac23-3212a36db0ae" providerId="ADAL" clId="{1FAE34CC-A28E-4967-91A0-F5A1C7D0C266}" dt="2024-03-07T07:21:28.562" v="8101"/>
          <ac:picMkLst>
            <pc:docMk/>
            <pc:sldMk cId="1049614562" sldId="2147471555"/>
            <ac:picMk id="3099" creationId="{A690C1DC-1B30-53F1-FAE1-42A048831B47}"/>
          </ac:picMkLst>
        </pc:picChg>
        <pc:picChg chg="add del mod">
          <ac:chgData name="Sasikala Palanisamy" userId="845ca1d3-a2cb-41c9-ac23-3212a36db0ae" providerId="ADAL" clId="{1FAE34CC-A28E-4967-91A0-F5A1C7D0C266}" dt="2024-03-07T07:22:39.845" v="8105" actId="478"/>
          <ac:picMkLst>
            <pc:docMk/>
            <pc:sldMk cId="1049614562" sldId="2147471555"/>
            <ac:picMk id="3100" creationId="{A2E23A2C-BFF4-C1C7-539F-825BBF54EE03}"/>
          </ac:picMkLst>
        </pc:picChg>
        <pc:picChg chg="add mo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102" creationId="{31DEE2D5-0790-3B25-91DA-1907F1DCEBBE}"/>
          </ac:picMkLst>
        </pc:picChg>
        <pc:picChg chg="add">
          <ac:chgData name="Sasikala Palanisamy" userId="845ca1d3-a2cb-41c9-ac23-3212a36db0ae" providerId="ADAL" clId="{1FAE34CC-A28E-4967-91A0-F5A1C7D0C266}" dt="2024-03-07T07:24:18.742" v="8112"/>
          <ac:picMkLst>
            <pc:docMk/>
            <pc:sldMk cId="1049614562" sldId="2147471555"/>
            <ac:picMk id="3103" creationId="{422C6AD6-F353-6AA1-3D24-4B94588837E0}"/>
          </ac:picMkLst>
        </pc:picChg>
        <pc:picChg chg="add">
          <ac:chgData name="Sasikala Palanisamy" userId="845ca1d3-a2cb-41c9-ac23-3212a36db0ae" providerId="ADAL" clId="{1FAE34CC-A28E-4967-91A0-F5A1C7D0C266}" dt="2024-03-07T07:24:32.068" v="8113"/>
          <ac:picMkLst>
            <pc:docMk/>
            <pc:sldMk cId="1049614562" sldId="2147471555"/>
            <ac:picMk id="3104" creationId="{E35A4801-5BBE-D8F3-5837-ACAB67052BC0}"/>
          </ac:picMkLst>
        </pc:picChg>
        <pc:picChg chg="add">
          <ac:chgData name="Sasikala Palanisamy" userId="845ca1d3-a2cb-41c9-ac23-3212a36db0ae" providerId="ADAL" clId="{1FAE34CC-A28E-4967-91A0-F5A1C7D0C266}" dt="2024-03-07T07:24:52.458" v="8114"/>
          <ac:picMkLst>
            <pc:docMk/>
            <pc:sldMk cId="1049614562" sldId="2147471555"/>
            <ac:picMk id="3105" creationId="{323E5224-4C51-734B-AC84-D6AB239B089F}"/>
          </ac:picMkLst>
        </pc:picChg>
        <pc:picChg chg="add">
          <ac:chgData name="Sasikala Palanisamy" userId="845ca1d3-a2cb-41c9-ac23-3212a36db0ae" providerId="ADAL" clId="{1FAE34CC-A28E-4967-91A0-F5A1C7D0C266}" dt="2024-03-07T07:25:31.149" v="8115"/>
          <ac:picMkLst>
            <pc:docMk/>
            <pc:sldMk cId="1049614562" sldId="2147471555"/>
            <ac:picMk id="3106" creationId="{FF480E61-5E64-87C7-7DAA-C075D194F085}"/>
          </ac:picMkLst>
        </pc:picChg>
        <pc:picChg chg="add">
          <ac:chgData name="Sasikala Palanisamy" userId="845ca1d3-a2cb-41c9-ac23-3212a36db0ae" providerId="ADAL" clId="{1FAE34CC-A28E-4967-91A0-F5A1C7D0C266}" dt="2024-03-07T07:26:23.729" v="8116"/>
          <ac:picMkLst>
            <pc:docMk/>
            <pc:sldMk cId="1049614562" sldId="2147471555"/>
            <ac:picMk id="3107" creationId="{EAE10406-163B-B9A1-96EF-2840238F70B9}"/>
          </ac:picMkLst>
        </pc:picChg>
        <pc:picChg chg="add del mod">
          <ac:chgData name="Sasikala Palanisamy" userId="845ca1d3-a2cb-41c9-ac23-3212a36db0ae" providerId="ADAL" clId="{1FAE34CC-A28E-4967-91A0-F5A1C7D0C266}" dt="2024-03-07T07:27:41.135" v="8122" actId="478"/>
          <ac:picMkLst>
            <pc:docMk/>
            <pc:sldMk cId="1049614562" sldId="2147471555"/>
            <ac:picMk id="3108" creationId="{68BFB025-1212-8480-204B-48EA64634E91}"/>
          </ac:picMkLst>
        </pc:picChg>
        <pc:picChg chg="add mod ord">
          <ac:chgData name="Sasikala Palanisamy" userId="845ca1d3-a2cb-41c9-ac23-3212a36db0ae" providerId="ADAL" clId="{1FAE34CC-A28E-4967-91A0-F5A1C7D0C266}" dt="2024-03-07T07:37:13.773" v="8208" actId="1038"/>
          <ac:picMkLst>
            <pc:docMk/>
            <pc:sldMk cId="1049614562" sldId="2147471555"/>
            <ac:picMk id="3110" creationId="{81F9C4EF-64B4-BBED-472C-97E153B31ECD}"/>
          </ac:picMkLst>
        </pc:picChg>
        <pc:cxnChg chg="add mod">
          <ac:chgData name="Sasikala Palanisamy" userId="845ca1d3-a2cb-41c9-ac23-3212a36db0ae" providerId="ADAL" clId="{1FAE34CC-A28E-4967-91A0-F5A1C7D0C266}" dt="2024-03-07T07:54:08.204" v="8550" actId="164"/>
          <ac:cxnSpMkLst>
            <pc:docMk/>
            <pc:sldMk cId="1049614562" sldId="2147471555"/>
            <ac:cxnSpMk id="84" creationId="{B7A5D892-625D-A2BB-9972-882DBE95F42B}"/>
          </ac:cxnSpMkLst>
        </pc:cxnChg>
        <pc:cxnChg chg="add mod">
          <ac:chgData name="Sasikala Palanisamy" userId="845ca1d3-a2cb-41c9-ac23-3212a36db0ae" providerId="ADAL" clId="{1FAE34CC-A28E-4967-91A0-F5A1C7D0C266}" dt="2024-03-07T07:53:58.982" v="8548" actId="164"/>
          <ac:cxnSpMkLst>
            <pc:docMk/>
            <pc:sldMk cId="1049614562" sldId="2147471555"/>
            <ac:cxnSpMk id="94" creationId="{3B0D32DE-B07B-23EA-C620-52D2A32AB0BC}"/>
          </ac:cxnSpMkLst>
        </pc:cxnChg>
        <pc:cxnChg chg="add mod">
          <ac:chgData name="Sasikala Palanisamy" userId="845ca1d3-a2cb-41c9-ac23-3212a36db0ae" providerId="ADAL" clId="{1FAE34CC-A28E-4967-91A0-F5A1C7D0C266}" dt="2024-03-07T07:54:21.764" v="8554" actId="164"/>
          <ac:cxnSpMkLst>
            <pc:docMk/>
            <pc:sldMk cId="1049614562" sldId="2147471555"/>
            <ac:cxnSpMk id="101" creationId="{F49F6559-80F7-19D1-B484-C61062AD8E41}"/>
          </ac:cxnSpMkLst>
        </pc:cxnChg>
        <pc:cxnChg chg="add mod">
          <ac:chgData name="Sasikala Palanisamy" userId="845ca1d3-a2cb-41c9-ac23-3212a36db0ae" providerId="ADAL" clId="{1FAE34CC-A28E-4967-91A0-F5A1C7D0C266}" dt="2024-03-07T07:54:15.166" v="8552" actId="164"/>
          <ac:cxnSpMkLst>
            <pc:docMk/>
            <pc:sldMk cId="1049614562" sldId="2147471555"/>
            <ac:cxnSpMk id="104" creationId="{F4D76DFF-2DF4-97BF-0CB7-A9F274B1E800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1" creationId="{27EEAECC-D248-AB66-DF47-78050DF7520B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2" creationId="{E5D88A70-B57B-67EF-1077-B1ACD078259E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14" creationId="{CBBA33BD-3372-9536-5F7C-0804A6A9DBEB}"/>
          </ac:cxnSpMkLst>
        </pc:cxnChg>
        <pc:cxnChg chg="add del mod">
          <ac:chgData name="Sasikala Palanisamy" userId="845ca1d3-a2cb-41c9-ac23-3212a36db0ae" providerId="ADAL" clId="{1FAE34CC-A28E-4967-91A0-F5A1C7D0C266}" dt="2024-03-07T07:12:19.856" v="7587" actId="478"/>
          <ac:cxnSpMkLst>
            <pc:docMk/>
            <pc:sldMk cId="1049614562" sldId="2147471555"/>
            <ac:cxnSpMk id="116" creationId="{7C2B5416-BC07-77A1-765B-CDE4A387CE50}"/>
          </ac:cxnSpMkLst>
        </pc:cxnChg>
        <pc:cxnChg chg="add mod">
          <ac:chgData name="Sasikala Palanisamy" userId="845ca1d3-a2cb-41c9-ac23-3212a36db0ae" providerId="ADAL" clId="{1FAE34CC-A28E-4967-91A0-F5A1C7D0C266}" dt="2024-03-07T08:06:49.940" v="8666" actId="692"/>
          <ac:cxnSpMkLst>
            <pc:docMk/>
            <pc:sldMk cId="1049614562" sldId="2147471555"/>
            <ac:cxnSpMk id="126" creationId="{B1292512-2E1F-27DE-D1E4-4B57A30F5963}"/>
          </ac:cxnSpMkLst>
        </pc:cxnChg>
        <pc:cxnChg chg="add mod">
          <ac:chgData name="Sasikala Palanisamy" userId="845ca1d3-a2cb-41c9-ac23-3212a36db0ae" providerId="ADAL" clId="{1FAE34CC-A28E-4967-91A0-F5A1C7D0C266}" dt="2024-03-07T08:04:49.769" v="8654" actId="692"/>
          <ac:cxnSpMkLst>
            <pc:docMk/>
            <pc:sldMk cId="1049614562" sldId="2147471555"/>
            <ac:cxnSpMk id="3124" creationId="{022CDC0E-F6B6-E392-AB20-CAFE1F418869}"/>
          </ac:cxnSpMkLst>
        </pc:cxnChg>
      </pc:sldChg>
      <pc:sldChg chg="delSp add">
        <pc:chgData name="Sasikala Palanisamy" userId="845ca1d3-a2cb-41c9-ac23-3212a36db0ae" providerId="ADAL" clId="{1FAE34CC-A28E-4967-91A0-F5A1C7D0C266}" dt="2024-03-07T11:44:14.857" v="9025" actId="478"/>
        <pc:sldMkLst>
          <pc:docMk/>
          <pc:sldMk cId="87215065" sldId="2147471556"/>
        </pc:sldMkLst>
        <pc:picChg chg="del">
          <ac:chgData name="Sasikala Palanisamy" userId="845ca1d3-a2cb-41c9-ac23-3212a36db0ae" providerId="ADAL" clId="{1FAE34CC-A28E-4967-91A0-F5A1C7D0C266}" dt="2024-03-07T11:44:14.857" v="9025" actId="478"/>
          <ac:picMkLst>
            <pc:docMk/>
            <pc:sldMk cId="87215065" sldId="2147471556"/>
            <ac:picMk id="1026" creationId="{D2BE123D-2CF6-D93C-7417-C80D9EF6DCA3}"/>
          </ac:picMkLst>
        </pc:picChg>
      </pc:sldChg>
      <pc:sldChg chg="addSp delSp modSp add del mod modAnim">
        <pc:chgData name="Sasikala Palanisamy" userId="845ca1d3-a2cb-41c9-ac23-3212a36db0ae" providerId="ADAL" clId="{1FAE34CC-A28E-4967-91A0-F5A1C7D0C266}" dt="2024-03-08T12:24:32.954" v="9538" actId="47"/>
        <pc:sldMkLst>
          <pc:docMk/>
          <pc:sldMk cId="1206091371" sldId="2147471557"/>
        </pc:sldMkLst>
        <pc:spChg chg="mod">
          <ac:chgData name="Sasikala Palanisamy" userId="845ca1d3-a2cb-41c9-ac23-3212a36db0ae" providerId="ADAL" clId="{1FAE34CC-A28E-4967-91A0-F5A1C7D0C266}" dt="2024-03-08T12:22:40.820" v="9512" actId="1076"/>
          <ac:spMkLst>
            <pc:docMk/>
            <pc:sldMk cId="1206091371" sldId="2147471557"/>
            <ac:spMk id="5" creationId="{550461B7-8157-7875-0F2A-A64059BA07D7}"/>
          </ac:spMkLst>
        </pc:spChg>
        <pc:spChg chg="add del mod">
          <ac:chgData name="Sasikala Palanisamy" userId="845ca1d3-a2cb-41c9-ac23-3212a36db0ae" providerId="ADAL" clId="{1FAE34CC-A28E-4967-91A0-F5A1C7D0C266}" dt="2024-03-08T11:49:37.358" v="9048" actId="478"/>
          <ac:spMkLst>
            <pc:docMk/>
            <pc:sldMk cId="1206091371" sldId="2147471557"/>
            <ac:spMk id="6" creationId="{E3B0ECC2-F1B3-8701-4041-5AD66D6ABCE9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2" creationId="{DFEE967C-11A4-D24E-5CA2-D738C1E7B879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3" creationId="{305FFBC8-586C-A8EC-E251-E6EAE891E520}"/>
          </ac:spMkLst>
        </pc:spChg>
        <pc:spChg chg="add mod topLvl">
          <ac:chgData name="Sasikala Palanisamy" userId="845ca1d3-a2cb-41c9-ac23-3212a36db0ae" providerId="ADAL" clId="{1FAE34CC-A28E-4967-91A0-F5A1C7D0C266}" dt="2024-03-08T12:00:27.826" v="9244" actId="165"/>
          <ac:spMkLst>
            <pc:docMk/>
            <pc:sldMk cId="1206091371" sldId="2147471557"/>
            <ac:spMk id="15" creationId="{0810B17B-5F23-881C-D086-6DD5A5AC8484}"/>
          </ac:spMkLst>
        </pc:spChg>
        <pc:spChg chg="add mod">
          <ac:chgData name="Sasikala Palanisamy" userId="845ca1d3-a2cb-41c9-ac23-3212a36db0ae" providerId="ADAL" clId="{1FAE34CC-A28E-4967-91A0-F5A1C7D0C266}" dt="2024-03-08T12:00:07.458" v="9240" actId="1076"/>
          <ac:spMkLst>
            <pc:docMk/>
            <pc:sldMk cId="1206091371" sldId="2147471557"/>
            <ac:spMk id="23" creationId="{F4D9097C-F178-DEA3-74D5-155C2BF68CDF}"/>
          </ac:spMkLst>
        </pc:spChg>
        <pc:spChg chg="add del mod">
          <ac:chgData name="Sasikala Palanisamy" userId="845ca1d3-a2cb-41c9-ac23-3212a36db0ae" providerId="ADAL" clId="{1FAE34CC-A28E-4967-91A0-F5A1C7D0C266}" dt="2024-03-08T12:02:23.615" v="9268" actId="11529"/>
          <ac:spMkLst>
            <pc:docMk/>
            <pc:sldMk cId="1206091371" sldId="2147471557"/>
            <ac:spMk id="24" creationId="{4753E9D3-2152-3B4F-8069-27C5ADFD3246}"/>
          </ac:spMkLst>
        </pc:spChg>
        <pc:spChg chg="add mod">
          <ac:chgData name="Sasikala Palanisamy" userId="845ca1d3-a2cb-41c9-ac23-3212a36db0ae" providerId="ADAL" clId="{1FAE34CC-A28E-4967-91A0-F5A1C7D0C266}" dt="2024-03-08T12:24:30.200" v="9537" actId="1076"/>
          <ac:spMkLst>
            <pc:docMk/>
            <pc:sldMk cId="1206091371" sldId="2147471557"/>
            <ac:spMk id="25" creationId="{E9140A10-0DFF-8C3F-962C-70A6E856F759}"/>
          </ac:spMkLst>
        </pc:spChg>
        <pc:spChg chg="add mod">
          <ac:chgData name="Sasikala Palanisamy" userId="845ca1d3-a2cb-41c9-ac23-3212a36db0ae" providerId="ADAL" clId="{1FAE34CC-A28E-4967-91A0-F5A1C7D0C266}" dt="2024-03-08T12:04:52.952" v="9321" actId="115"/>
          <ac:spMkLst>
            <pc:docMk/>
            <pc:sldMk cId="1206091371" sldId="2147471557"/>
            <ac:spMk id="27" creationId="{7B639157-F217-5ED6-3A00-C9B51B2A2D52}"/>
          </ac:spMkLst>
        </pc:spChg>
        <pc:spChg chg="add del">
          <ac:chgData name="Sasikala Palanisamy" userId="845ca1d3-a2cb-41c9-ac23-3212a36db0ae" providerId="ADAL" clId="{1FAE34CC-A28E-4967-91A0-F5A1C7D0C266}" dt="2024-03-08T12:04:51.900" v="9320" actId="11529"/>
          <ac:spMkLst>
            <pc:docMk/>
            <pc:sldMk cId="1206091371" sldId="2147471557"/>
            <ac:spMk id="28" creationId="{93DFC4D9-93E1-2D8C-30FC-F59CD6F00034}"/>
          </ac:spMkLst>
        </pc:spChg>
        <pc:spChg chg="add mod">
          <ac:chgData name="Sasikala Palanisamy" userId="845ca1d3-a2cb-41c9-ac23-3212a36db0ae" providerId="ADAL" clId="{1FAE34CC-A28E-4967-91A0-F5A1C7D0C266}" dt="2024-03-08T12:05:49.398" v="9339" actId="11529"/>
          <ac:spMkLst>
            <pc:docMk/>
            <pc:sldMk cId="1206091371" sldId="2147471557"/>
            <ac:spMk id="32" creationId="{6CFD6DDB-42AE-0BE7-7CC1-10B8222D3E9A}"/>
          </ac:spMkLst>
        </pc:spChg>
        <pc:spChg chg="add mod">
          <ac:chgData name="Sasikala Palanisamy" userId="845ca1d3-a2cb-41c9-ac23-3212a36db0ae" providerId="ADAL" clId="{1FAE34CC-A28E-4967-91A0-F5A1C7D0C266}" dt="2024-03-08T12:20:48.751" v="9505" actId="14100"/>
          <ac:spMkLst>
            <pc:docMk/>
            <pc:sldMk cId="1206091371" sldId="2147471557"/>
            <ac:spMk id="39" creationId="{AB62857F-477B-74C4-7BA9-BEF746C11E95}"/>
          </ac:spMkLst>
        </pc:spChg>
        <pc:spChg chg="add mod">
          <ac:chgData name="Sasikala Palanisamy" userId="845ca1d3-a2cb-41c9-ac23-3212a36db0ae" providerId="ADAL" clId="{1FAE34CC-A28E-4967-91A0-F5A1C7D0C266}" dt="2024-03-08T12:19:21.635" v="9455" actId="20577"/>
          <ac:spMkLst>
            <pc:docMk/>
            <pc:sldMk cId="1206091371" sldId="2147471557"/>
            <ac:spMk id="40" creationId="{2C6D7B39-C565-1242-DF79-65FCE1B7D798}"/>
          </ac:spMkLst>
        </pc:spChg>
        <pc:spChg chg="add mod">
          <ac:chgData name="Sasikala Palanisamy" userId="845ca1d3-a2cb-41c9-ac23-3212a36db0ae" providerId="ADAL" clId="{1FAE34CC-A28E-4967-91A0-F5A1C7D0C266}" dt="2024-03-08T12:19:50.361" v="9503" actId="6549"/>
          <ac:spMkLst>
            <pc:docMk/>
            <pc:sldMk cId="1206091371" sldId="2147471557"/>
            <ac:spMk id="41" creationId="{FD601F15-81DF-E5F4-6370-3F49756EB38B}"/>
          </ac:spMkLst>
        </pc:spChg>
        <pc:grpChg chg="add del mod">
          <ac:chgData name="Sasikala Palanisamy" userId="845ca1d3-a2cb-41c9-ac23-3212a36db0ae" providerId="ADAL" clId="{1FAE34CC-A28E-4967-91A0-F5A1C7D0C266}" dt="2024-03-08T12:00:27.826" v="9244" actId="165"/>
          <ac:grpSpMkLst>
            <pc:docMk/>
            <pc:sldMk cId="1206091371" sldId="2147471557"/>
            <ac:grpSpMk id="22" creationId="{CC9B48E5-8918-F1F1-70AD-261465731139}"/>
          </ac:grpSpMkLst>
        </pc:grpChg>
        <pc:grpChg chg="add mod">
          <ac:chgData name="Sasikala Palanisamy" userId="845ca1d3-a2cb-41c9-ac23-3212a36db0ae" providerId="ADAL" clId="{1FAE34CC-A28E-4967-91A0-F5A1C7D0C266}" dt="2024-03-08T12:24:30.200" v="9537" actId="1076"/>
          <ac:grpSpMkLst>
            <pc:docMk/>
            <pc:sldMk cId="1206091371" sldId="2147471557"/>
            <ac:grpSpMk id="26" creationId="{D0FBFB98-4803-6B5D-980F-C5CB10E9A0D8}"/>
          </ac:grpSpMkLst>
        </pc:grpChg>
        <pc:graphicFrameChg chg="add del mod">
          <ac:chgData name="Sasikala Palanisamy" userId="845ca1d3-a2cb-41c9-ac23-3212a36db0ae" providerId="ADAL" clId="{1FAE34CC-A28E-4967-91A0-F5A1C7D0C266}" dt="2024-03-08T12:14:50.424" v="9344" actId="478"/>
          <ac:graphicFrameMkLst>
            <pc:docMk/>
            <pc:sldMk cId="1206091371" sldId="2147471557"/>
            <ac:graphicFrameMk id="33" creationId="{BEE61F6A-52C3-9453-1D26-E4030BBE83F8}"/>
          </ac:graphicFrameMkLst>
        </pc:graphicFrameChg>
        <pc:graphicFrameChg chg="add del mod">
          <ac:chgData name="Sasikala Palanisamy" userId="845ca1d3-a2cb-41c9-ac23-3212a36db0ae" providerId="ADAL" clId="{1FAE34CC-A28E-4967-91A0-F5A1C7D0C266}" dt="2024-03-08T12:15:09.847" v="9347" actId="478"/>
          <ac:graphicFrameMkLst>
            <pc:docMk/>
            <pc:sldMk cId="1206091371" sldId="2147471557"/>
            <ac:graphicFrameMk id="34" creationId="{BEE61F6A-52C3-9453-1D26-E4030BBE83F8}"/>
          </ac:graphicFrameMkLst>
        </pc:graphicFrameChg>
        <pc:picChg chg="add del">
          <ac:chgData name="Sasikala Palanisamy" userId="845ca1d3-a2cb-41c9-ac23-3212a36db0ae" providerId="ADAL" clId="{1FAE34CC-A28E-4967-91A0-F5A1C7D0C266}" dt="2024-03-08T11:58:04.923" v="9217" actId="478"/>
          <ac:picMkLst>
            <pc:docMk/>
            <pc:sldMk cId="1206091371" sldId="2147471557"/>
            <ac:picMk id="4" creationId="{6133FE30-0D71-5CBB-861C-01D54D45B32F}"/>
          </ac:picMkLst>
        </pc:picChg>
        <pc:picChg chg="mod">
          <ac:chgData name="Sasikala Palanisamy" userId="845ca1d3-a2cb-41c9-ac23-3212a36db0ae" providerId="ADAL" clId="{1FAE34CC-A28E-4967-91A0-F5A1C7D0C266}" dt="2024-03-08T12:22:39.042" v="9511" actId="14100"/>
          <ac:picMkLst>
            <pc:docMk/>
            <pc:sldMk cId="1206091371" sldId="2147471557"/>
            <ac:picMk id="8" creationId="{2F27C465-65AE-543D-631B-CD7CEDC14CDA}"/>
          </ac:picMkLst>
        </pc:picChg>
        <pc:picChg chg="add del mod topLvl">
          <ac:chgData name="Sasikala Palanisamy" userId="845ca1d3-a2cb-41c9-ac23-3212a36db0ae" providerId="ADAL" clId="{1FAE34CC-A28E-4967-91A0-F5A1C7D0C266}" dt="2024-03-08T12:02:04.532" v="9262" actId="478"/>
          <ac:picMkLst>
            <pc:docMk/>
            <pc:sldMk cId="1206091371" sldId="2147471557"/>
            <ac:picMk id="9" creationId="{11DE3C6F-3152-3ECE-BD05-BF0FA4D46539}"/>
          </ac:picMkLst>
        </pc:picChg>
        <pc:picChg chg="add del mod">
          <ac:chgData name="Sasikala Palanisamy" userId="845ca1d3-a2cb-41c9-ac23-3212a36db0ae" providerId="ADAL" clId="{1FAE34CC-A28E-4967-91A0-F5A1C7D0C266}" dt="2024-03-08T11:59:22.270" v="9234" actId="478"/>
          <ac:picMkLst>
            <pc:docMk/>
            <pc:sldMk cId="1206091371" sldId="2147471557"/>
            <ac:picMk id="10" creationId="{35DB557B-CA8B-F19B-9147-DD7A6510C2C5}"/>
          </ac:picMkLst>
        </pc:picChg>
        <pc:picChg chg="add del mod">
          <ac:chgData name="Sasikala Palanisamy" userId="845ca1d3-a2cb-41c9-ac23-3212a36db0ae" providerId="ADAL" clId="{1FAE34CC-A28E-4967-91A0-F5A1C7D0C266}" dt="2024-03-08T11:53:29.714" v="9116" actId="478"/>
          <ac:picMkLst>
            <pc:docMk/>
            <pc:sldMk cId="1206091371" sldId="2147471557"/>
            <ac:picMk id="11" creationId="{5DF1487A-167D-5031-7DCD-AB8E6A0B6F29}"/>
          </ac:picMkLst>
        </pc:picChg>
        <pc:picChg chg="add mod">
          <ac:chgData name="Sasikala Palanisamy" userId="845ca1d3-a2cb-41c9-ac23-3212a36db0ae" providerId="ADAL" clId="{1FAE34CC-A28E-4967-91A0-F5A1C7D0C266}" dt="2024-03-08T11:54:49.256" v="9120"/>
          <ac:picMkLst>
            <pc:docMk/>
            <pc:sldMk cId="1206091371" sldId="2147471557"/>
            <ac:picMk id="16" creationId="{37ED7358-B87D-6508-CBA4-B7B496FF9F67}"/>
          </ac:picMkLst>
        </pc:picChg>
        <pc:picChg chg="add mod">
          <ac:chgData name="Sasikala Palanisamy" userId="845ca1d3-a2cb-41c9-ac23-3212a36db0ae" providerId="ADAL" clId="{1FAE34CC-A28E-4967-91A0-F5A1C7D0C266}" dt="2024-03-08T11:55:00.590" v="9121"/>
          <ac:picMkLst>
            <pc:docMk/>
            <pc:sldMk cId="1206091371" sldId="2147471557"/>
            <ac:picMk id="17" creationId="{8DCD4521-ECCC-1A8A-38C7-F2BF33C15988}"/>
          </ac:picMkLst>
        </pc:picChg>
        <pc:picChg chg="add del">
          <ac:chgData name="Sasikala Palanisamy" userId="845ca1d3-a2cb-41c9-ac23-3212a36db0ae" providerId="ADAL" clId="{1FAE34CC-A28E-4967-91A0-F5A1C7D0C266}" dt="2024-03-08T11:56:54.697" v="9214" actId="478"/>
          <ac:picMkLst>
            <pc:docMk/>
            <pc:sldMk cId="1206091371" sldId="2147471557"/>
            <ac:picMk id="19" creationId="{5C94ED5E-8636-036D-7639-3E2974ABCFE9}"/>
          </ac:picMkLst>
        </pc:picChg>
        <pc:picChg chg="add del mod">
          <ac:chgData name="Sasikala Palanisamy" userId="845ca1d3-a2cb-41c9-ac23-3212a36db0ae" providerId="ADAL" clId="{1FAE34CC-A28E-4967-91A0-F5A1C7D0C266}" dt="2024-03-08T11:55:54.748" v="9134" actId="478"/>
          <ac:picMkLst>
            <pc:docMk/>
            <pc:sldMk cId="1206091371" sldId="2147471557"/>
            <ac:picMk id="21" creationId="{82F889EA-F8B7-5EE2-459D-1DD04E9B3C43}"/>
          </ac:picMkLst>
        </pc:picChg>
        <pc:picChg chg="add mod">
          <ac:chgData name="Sasikala Palanisamy" userId="845ca1d3-a2cb-41c9-ac23-3212a36db0ae" providerId="ADAL" clId="{1FAE34CC-A28E-4967-91A0-F5A1C7D0C266}" dt="2024-03-08T12:15:16.331" v="9350" actId="1076"/>
          <ac:picMkLst>
            <pc:docMk/>
            <pc:sldMk cId="1206091371" sldId="2147471557"/>
            <ac:picMk id="36" creationId="{57A7BD88-57F6-2B5D-BB19-145AF8123E17}"/>
          </ac:picMkLst>
        </pc:picChg>
        <pc:picChg chg="add mod">
          <ac:chgData name="Sasikala Palanisamy" userId="845ca1d3-a2cb-41c9-ac23-3212a36db0ae" providerId="ADAL" clId="{1FAE34CC-A28E-4967-91A0-F5A1C7D0C266}" dt="2024-03-08T12:18:03.561" v="9356" actId="14100"/>
          <ac:picMkLst>
            <pc:docMk/>
            <pc:sldMk cId="1206091371" sldId="2147471557"/>
            <ac:picMk id="38" creationId="{ADDA5BDE-C565-8FD1-40CE-CE9DB92A5E70}"/>
          </ac:picMkLst>
        </pc:picChg>
        <pc:picChg chg="add del mod">
          <ac:chgData name="Sasikala Palanisamy" userId="845ca1d3-a2cb-41c9-ac23-3212a36db0ae" providerId="ADAL" clId="{1FAE34CC-A28E-4967-91A0-F5A1C7D0C266}" dt="2024-03-08T11:57:03.680" v="9215" actId="478"/>
          <ac:picMkLst>
            <pc:docMk/>
            <pc:sldMk cId="1206091371" sldId="2147471557"/>
            <ac:picMk id="1026" creationId="{105F0A7A-1C48-DF3C-D791-E666E893B824}"/>
          </ac:picMkLst>
        </pc:picChg>
        <pc:picChg chg="add mod">
          <ac:chgData name="Sasikala Palanisamy" userId="845ca1d3-a2cb-41c9-ac23-3212a36db0ae" providerId="ADAL" clId="{1FAE34CC-A28E-4967-91A0-F5A1C7D0C266}" dt="2024-03-08T12:24:30.200" v="9537" actId="1076"/>
          <ac:picMkLst>
            <pc:docMk/>
            <pc:sldMk cId="1206091371" sldId="2147471557"/>
            <ac:picMk id="1028" creationId="{AAF5F4A1-A6AE-B5FC-9364-55C725A786BC}"/>
          </ac:picMkLst>
        </pc:picChg>
        <pc:picChg chg="add">
          <ac:chgData name="Sasikala Palanisamy" userId="845ca1d3-a2cb-41c9-ac23-3212a36db0ae" providerId="ADAL" clId="{1FAE34CC-A28E-4967-91A0-F5A1C7D0C266}" dt="2024-03-08T12:00:42.311" v="9246"/>
          <ac:picMkLst>
            <pc:docMk/>
            <pc:sldMk cId="1206091371" sldId="2147471557"/>
            <ac:picMk id="1030" creationId="{35B220AE-B4A0-2D48-E7F6-13CD9A5FF866}"/>
          </ac:picMkLst>
        </pc:picChg>
        <pc:picChg chg="add mod">
          <ac:chgData name="Sasikala Palanisamy" userId="845ca1d3-a2cb-41c9-ac23-3212a36db0ae" providerId="ADAL" clId="{1FAE34CC-A28E-4967-91A0-F5A1C7D0C266}" dt="2024-03-08T12:21:01.473" v="9506" actId="1076"/>
          <ac:picMkLst>
            <pc:docMk/>
            <pc:sldMk cId="1206091371" sldId="2147471557"/>
            <ac:picMk id="1032" creationId="{C8BBAD14-03B4-E384-4129-4DC82C820569}"/>
          </ac:picMkLst>
        </pc:picChg>
        <pc:picChg chg="add del mod">
          <ac:chgData name="Sasikala Palanisamy" userId="845ca1d3-a2cb-41c9-ac23-3212a36db0ae" providerId="ADAL" clId="{1FAE34CC-A28E-4967-91A0-F5A1C7D0C266}" dt="2024-03-08T12:22:49.381" v="9516" actId="478"/>
          <ac:picMkLst>
            <pc:docMk/>
            <pc:sldMk cId="1206091371" sldId="2147471557"/>
            <ac:picMk id="1034" creationId="{420F201E-30D2-5A48-C814-A43DB146B047}"/>
          </ac:picMkLst>
        </pc:picChg>
        <pc:picChg chg="add mod">
          <ac:chgData name="Sasikala Palanisamy" userId="845ca1d3-a2cb-41c9-ac23-3212a36db0ae" providerId="ADAL" clId="{1FAE34CC-A28E-4967-91A0-F5A1C7D0C266}" dt="2024-03-08T12:23:05.948" v="9519" actId="1076"/>
          <ac:picMkLst>
            <pc:docMk/>
            <pc:sldMk cId="1206091371" sldId="2147471557"/>
            <ac:picMk id="1036" creationId="{472FD66D-25B9-843F-9311-1E074C4C6ECD}"/>
          </ac:picMkLst>
        </pc:picChg>
        <pc:picChg chg="del">
          <ac:chgData name="Sasikala Palanisamy" userId="845ca1d3-a2cb-41c9-ac23-3212a36db0ae" providerId="ADAL" clId="{1FAE34CC-A28E-4967-91A0-F5A1C7D0C266}" dt="2024-03-08T11:48:14.036" v="9042" actId="478"/>
          <ac:picMkLst>
            <pc:docMk/>
            <pc:sldMk cId="1206091371" sldId="2147471557"/>
            <ac:picMk id="4098" creationId="{629832B6-DCDD-57F6-C383-9719F61209C3}"/>
          </ac:picMkLst>
        </pc:picChg>
        <pc:cxnChg chg="add mod">
          <ac:chgData name="Sasikala Palanisamy" userId="845ca1d3-a2cb-41c9-ac23-3212a36db0ae" providerId="ADAL" clId="{1FAE34CC-A28E-4967-91A0-F5A1C7D0C266}" dt="2024-03-08T12:05:12.408" v="9335" actId="692"/>
          <ac:cxnSpMkLst>
            <pc:docMk/>
            <pc:sldMk cId="1206091371" sldId="2147471557"/>
            <ac:cxnSpMk id="30" creationId="{FDBBC223-5C09-2DE0-9CC5-7FE9FF986083}"/>
          </ac:cxnSpMkLst>
        </pc:cxnChg>
      </pc:sldChg>
      <pc:sldChg chg="add del">
        <pc:chgData name="Sasikala Palanisamy" userId="845ca1d3-a2cb-41c9-ac23-3212a36db0ae" providerId="ADAL" clId="{1FAE34CC-A28E-4967-91A0-F5A1C7D0C266}" dt="2024-03-08T12:21:16.893" v="9508" actId="47"/>
        <pc:sldMkLst>
          <pc:docMk/>
          <pc:sldMk cId="2056464965" sldId="2147471558"/>
        </pc:sldMkLst>
      </pc:sldChg>
      <pc:sldChg chg="addSp delSp modSp add mod">
        <pc:chgData name="Sasikala Palanisamy" userId="845ca1d3-a2cb-41c9-ac23-3212a36db0ae" providerId="ADAL" clId="{1FAE34CC-A28E-4967-91A0-F5A1C7D0C266}" dt="2024-03-08T12:29:19.511" v="9561" actId="14100"/>
        <pc:sldMkLst>
          <pc:docMk/>
          <pc:sldMk cId="2517029607" sldId="2147471558"/>
        </pc:sldMkLst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2" creationId="{5071C060-ABCE-5824-9F44-FC487DCA201A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3" creationId="{E47CD2B7-18AC-8834-52A0-9B188324EE9A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15" creationId="{44D8C839-0077-820B-CD10-36848F94B59B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27" creationId="{354644D0-9A36-841C-B84B-04750AA7B198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32" creationId="{5636072C-65FD-0A60-D7A7-CCCD500B5322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39" creationId="{D4EC733C-D0F4-7D60-DD9D-F0FCFE536B13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40" creationId="{0BE59900-03C5-212D-0C70-7CEFC4C8C830}"/>
          </ac:spMkLst>
        </pc:spChg>
        <pc:spChg chg="del">
          <ac:chgData name="Sasikala Palanisamy" userId="845ca1d3-a2cb-41c9-ac23-3212a36db0ae" providerId="ADAL" clId="{1FAE34CC-A28E-4967-91A0-F5A1C7D0C266}" dt="2024-03-08T12:23:34.939" v="9521" actId="478"/>
          <ac:spMkLst>
            <pc:docMk/>
            <pc:sldMk cId="2517029607" sldId="2147471558"/>
            <ac:spMk id="41" creationId="{DA5C8007-67B6-1DAD-D1A1-46AB359C2618}"/>
          </ac:spMkLst>
        </pc:spChg>
        <pc:grpChg chg="del">
          <ac:chgData name="Sasikala Palanisamy" userId="845ca1d3-a2cb-41c9-ac23-3212a36db0ae" providerId="ADAL" clId="{1FAE34CC-A28E-4967-91A0-F5A1C7D0C266}" dt="2024-03-08T12:23:34.939" v="9521" actId="478"/>
          <ac:grpSpMkLst>
            <pc:docMk/>
            <pc:sldMk cId="2517029607" sldId="2147471558"/>
            <ac:grpSpMk id="26" creationId="{44D18C00-E9BC-BAAB-2B55-4F4CCB958E46}"/>
          </ac:grpSpMkLst>
        </pc:grpChg>
        <pc:picChg chg="add del mod">
          <ac:chgData name="Sasikala Palanisamy" userId="845ca1d3-a2cb-41c9-ac23-3212a36db0ae" providerId="ADAL" clId="{1FAE34CC-A28E-4967-91A0-F5A1C7D0C266}" dt="2024-03-08T12:28:51.694" v="9551" actId="478"/>
          <ac:picMkLst>
            <pc:docMk/>
            <pc:sldMk cId="2517029607" sldId="2147471558"/>
            <ac:picMk id="4" creationId="{8BC9B180-823B-DFBC-F8F2-F556A3C98E83}"/>
          </ac:picMkLst>
        </pc:picChg>
        <pc:picChg chg="add del mod">
          <ac:chgData name="Sasikala Palanisamy" userId="845ca1d3-a2cb-41c9-ac23-3212a36db0ae" providerId="ADAL" clId="{1FAE34CC-A28E-4967-91A0-F5A1C7D0C266}" dt="2024-03-08T12:28:52.698" v="9553" actId="478"/>
          <ac:picMkLst>
            <pc:docMk/>
            <pc:sldMk cId="2517029607" sldId="2147471558"/>
            <ac:picMk id="7" creationId="{C90647FD-F211-1082-80C7-53A75EFEBE1B}"/>
          </ac:picMkLst>
        </pc:picChg>
        <pc:picChg chg="add mod">
          <ac:chgData name="Sasikala Palanisamy" userId="845ca1d3-a2cb-41c9-ac23-3212a36db0ae" providerId="ADAL" clId="{1FAE34CC-A28E-4967-91A0-F5A1C7D0C266}" dt="2024-03-08T12:29:09.693" v="9558" actId="14100"/>
          <ac:picMkLst>
            <pc:docMk/>
            <pc:sldMk cId="2517029607" sldId="2147471558"/>
            <ac:picMk id="10" creationId="{DA48D9E3-61BF-F73F-BA28-FBE8EE9C09DD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36" creationId="{63C08954-4725-B9D9-C532-605C764172E6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38" creationId="{A56EB199-20F5-76F4-BF37-2C02C4D28BC9}"/>
          </ac:picMkLst>
        </pc:picChg>
        <pc:picChg chg="del">
          <ac:chgData name="Sasikala Palanisamy" userId="845ca1d3-a2cb-41c9-ac23-3212a36db0ae" providerId="ADAL" clId="{1FAE34CC-A28E-4967-91A0-F5A1C7D0C266}" dt="2024-03-08T12:23:34.939" v="9521" actId="478"/>
          <ac:picMkLst>
            <pc:docMk/>
            <pc:sldMk cId="2517029607" sldId="2147471558"/>
            <ac:picMk id="1032" creationId="{BD728786-D04D-09DC-F022-74C92E8C8546}"/>
          </ac:picMkLst>
        </pc:picChg>
        <pc:picChg chg="mod">
          <ac:chgData name="Sasikala Palanisamy" userId="845ca1d3-a2cb-41c9-ac23-3212a36db0ae" providerId="ADAL" clId="{1FAE34CC-A28E-4967-91A0-F5A1C7D0C266}" dt="2024-03-08T12:29:15.362" v="9559" actId="1076"/>
          <ac:picMkLst>
            <pc:docMk/>
            <pc:sldMk cId="2517029607" sldId="2147471558"/>
            <ac:picMk id="1036" creationId="{9A2AB7D9-C30D-8165-0672-698CDF696653}"/>
          </ac:picMkLst>
        </pc:picChg>
        <pc:picChg chg="add mod">
          <ac:chgData name="Sasikala Palanisamy" userId="845ca1d3-a2cb-41c9-ac23-3212a36db0ae" providerId="ADAL" clId="{1FAE34CC-A28E-4967-91A0-F5A1C7D0C266}" dt="2024-03-08T12:29:19.511" v="9561" actId="14100"/>
          <ac:picMkLst>
            <pc:docMk/>
            <pc:sldMk cId="2517029607" sldId="2147471558"/>
            <ac:picMk id="2050" creationId="{E44A25B5-9B4E-D3A7-F6C4-1EC03380B46C}"/>
          </ac:picMkLst>
        </pc:picChg>
        <pc:cxnChg chg="del">
          <ac:chgData name="Sasikala Palanisamy" userId="845ca1d3-a2cb-41c9-ac23-3212a36db0ae" providerId="ADAL" clId="{1FAE34CC-A28E-4967-91A0-F5A1C7D0C266}" dt="2024-03-08T12:23:34.939" v="9521" actId="478"/>
          <ac:cxnSpMkLst>
            <pc:docMk/>
            <pc:sldMk cId="2517029607" sldId="2147471558"/>
            <ac:cxnSpMk id="30" creationId="{B163F73C-7FE0-E5D6-D9D1-CDE8CA5A5033}"/>
          </ac:cxnSpMkLst>
        </pc:cxnChg>
      </pc:sldChg>
      <pc:sldChg chg="addSp add del">
        <pc:chgData name="Sasikala Palanisamy" userId="845ca1d3-a2cb-41c9-ac23-3212a36db0ae" providerId="ADAL" clId="{1FAE34CC-A28E-4967-91A0-F5A1C7D0C266}" dt="2024-03-08T12:28:36.356" v="9549" actId="47"/>
        <pc:sldMkLst>
          <pc:docMk/>
          <pc:sldMk cId="2218295999" sldId="2147471559"/>
        </pc:sldMkLst>
        <pc:picChg chg="add">
          <ac:chgData name="Sasikala Palanisamy" userId="845ca1d3-a2cb-41c9-ac23-3212a36db0ae" providerId="ADAL" clId="{1FAE34CC-A28E-4967-91A0-F5A1C7D0C266}" dt="2024-03-08T12:27:53.165" v="9543"/>
          <ac:picMkLst>
            <pc:docMk/>
            <pc:sldMk cId="2218295999" sldId="2147471559"/>
            <ac:picMk id="3074" creationId="{A01798C7-A90D-4998-E89F-0F9F75476273}"/>
          </ac:picMkLst>
        </pc:picChg>
      </pc:sldChg>
    </pc:docChg>
  </pc:docChgLst>
  <pc:docChgLst>
    <pc:chgData name="Amani Gaddamedi" userId="03d9facf-63be-4e99-8987-885dd1c6e8c6" providerId="ADAL" clId="{676210DA-8C2C-2A41-8E49-46F2EA2C4BB5}"/>
    <pc:docChg chg="undo custSel addSld modSld">
      <pc:chgData name="Amani Gaddamedi" userId="03d9facf-63be-4e99-8987-885dd1c6e8c6" providerId="ADAL" clId="{676210DA-8C2C-2A41-8E49-46F2EA2C4BB5}" dt="2024-03-07T09:13:26.581" v="1634" actId="1076"/>
      <pc:docMkLst>
        <pc:docMk/>
      </pc:docMkLst>
      <pc:sldChg chg="modSp mod">
        <pc:chgData name="Amani Gaddamedi" userId="03d9facf-63be-4e99-8987-885dd1c6e8c6" providerId="ADAL" clId="{676210DA-8C2C-2A41-8E49-46F2EA2C4BB5}" dt="2024-03-05T12:04:15.112" v="213" actId="20577"/>
        <pc:sldMkLst>
          <pc:docMk/>
          <pc:sldMk cId="2270662739" sldId="279"/>
        </pc:sldMkLst>
        <pc:spChg chg="mod">
          <ac:chgData name="Amani Gaddamedi" userId="03d9facf-63be-4e99-8987-885dd1c6e8c6" providerId="ADAL" clId="{676210DA-8C2C-2A41-8E49-46F2EA2C4BB5}" dt="2024-03-05T11:53:46.238" v="172" actId="207"/>
          <ac:spMkLst>
            <pc:docMk/>
            <pc:sldMk cId="2270662739" sldId="279"/>
            <ac:spMk id="3" creationId="{5420E3BB-8BE0-F848-9237-5FB31976AA96}"/>
          </ac:spMkLst>
        </pc:spChg>
        <pc:spChg chg="mod">
          <ac:chgData name="Amani Gaddamedi" userId="03d9facf-63be-4e99-8987-885dd1c6e8c6" providerId="ADAL" clId="{676210DA-8C2C-2A41-8E49-46F2EA2C4BB5}" dt="2024-03-05T12:04:15.112" v="213" actId="20577"/>
          <ac:spMkLst>
            <pc:docMk/>
            <pc:sldMk cId="2270662739" sldId="279"/>
            <ac:spMk id="5" creationId="{C0D5F80F-EF41-7C48-82D5-E361576B5B1F}"/>
          </ac:spMkLst>
        </pc:spChg>
      </pc:sldChg>
      <pc:sldChg chg="addSp delSp modSp mod">
        <pc:chgData name="Amani Gaddamedi" userId="03d9facf-63be-4e99-8987-885dd1c6e8c6" providerId="ADAL" clId="{676210DA-8C2C-2A41-8E49-46F2EA2C4BB5}" dt="2024-03-05T11:39:06.369" v="99" actId="114"/>
        <pc:sldMkLst>
          <pc:docMk/>
          <pc:sldMk cId="2468005840" sldId="280"/>
        </pc:sldMkLst>
        <pc:spChg chg="mod">
          <ac:chgData name="Amani Gaddamedi" userId="03d9facf-63be-4e99-8987-885dd1c6e8c6" providerId="ADAL" clId="{676210DA-8C2C-2A41-8E49-46F2EA2C4BB5}" dt="2024-03-05T11:39:06.369" v="99" actId="114"/>
          <ac:spMkLst>
            <pc:docMk/>
            <pc:sldMk cId="2468005840" sldId="280"/>
            <ac:spMk id="3" creationId="{6331FCB2-56B2-6A49-9542-4CF9FF298D63}"/>
          </ac:spMkLst>
        </pc:spChg>
        <pc:spChg chg="add mod">
          <ac:chgData name="Amani Gaddamedi" userId="03d9facf-63be-4e99-8987-885dd1c6e8c6" providerId="ADAL" clId="{676210DA-8C2C-2A41-8E49-46F2EA2C4BB5}" dt="2024-03-05T11:34:51.909" v="18" actId="1076"/>
          <ac:spMkLst>
            <pc:docMk/>
            <pc:sldMk cId="2468005840" sldId="280"/>
            <ac:spMk id="6" creationId="{4E9DF31F-8286-A025-58DB-03A0D5E0EB49}"/>
          </ac:spMkLst>
        </pc:spChg>
        <pc:graphicFrameChg chg="add del mod">
          <ac:chgData name="Amani Gaddamedi" userId="03d9facf-63be-4e99-8987-885dd1c6e8c6" providerId="ADAL" clId="{676210DA-8C2C-2A41-8E49-46F2EA2C4BB5}" dt="2024-03-05T11:35:17.899" v="22" actId="478"/>
          <ac:graphicFrameMkLst>
            <pc:docMk/>
            <pc:sldMk cId="2468005840" sldId="280"/>
            <ac:graphicFrameMk id="4" creationId="{8D02B4FC-3F72-21EC-958B-C70713C8E190}"/>
          </ac:graphicFrameMkLst>
        </pc:graphicFrameChg>
      </pc:sldChg>
      <pc:sldChg chg="modSp mod">
        <pc:chgData name="Amani Gaddamedi" userId="03d9facf-63be-4e99-8987-885dd1c6e8c6" providerId="ADAL" clId="{676210DA-8C2C-2A41-8E49-46F2EA2C4BB5}" dt="2024-03-05T11:33:28.861" v="16" actId="20577"/>
        <pc:sldMkLst>
          <pc:docMk/>
          <pc:sldMk cId="1983661031" sldId="357"/>
        </pc:sldMkLst>
        <pc:spChg chg="mod">
          <ac:chgData name="Amani Gaddamedi" userId="03d9facf-63be-4e99-8987-885dd1c6e8c6" providerId="ADAL" clId="{676210DA-8C2C-2A41-8E49-46F2EA2C4BB5}" dt="2024-03-05T11:33:28.861" v="16" actId="20577"/>
          <ac:spMkLst>
            <pc:docMk/>
            <pc:sldMk cId="1983661031" sldId="357"/>
            <ac:spMk id="7" creationId="{6471A2D5-575F-FEE1-A041-4CF853390A9C}"/>
          </ac:spMkLst>
        </pc:spChg>
      </pc:sldChg>
      <pc:sldChg chg="modSp mod">
        <pc:chgData name="Amani Gaddamedi" userId="03d9facf-63be-4e99-8987-885dd1c6e8c6" providerId="ADAL" clId="{676210DA-8C2C-2A41-8E49-46F2EA2C4BB5}" dt="2024-03-05T12:01:37.740" v="194" actId="33524"/>
        <pc:sldMkLst>
          <pc:docMk/>
          <pc:sldMk cId="2966807713" sldId="395"/>
        </pc:sldMkLst>
        <pc:spChg chg="mod">
          <ac:chgData name="Amani Gaddamedi" userId="03d9facf-63be-4e99-8987-885dd1c6e8c6" providerId="ADAL" clId="{676210DA-8C2C-2A41-8E49-46F2EA2C4BB5}" dt="2024-03-05T12:01:32.096" v="193" actId="20577"/>
          <ac:spMkLst>
            <pc:docMk/>
            <pc:sldMk cId="2966807713" sldId="395"/>
            <ac:spMk id="3" creationId="{3725164F-BA39-5B0A-5A51-009A13F004AA}"/>
          </ac:spMkLst>
        </pc:spChg>
        <pc:spChg chg="mod">
          <ac:chgData name="Amani Gaddamedi" userId="03d9facf-63be-4e99-8987-885dd1c6e8c6" providerId="ADAL" clId="{676210DA-8C2C-2A41-8E49-46F2EA2C4BB5}" dt="2024-03-05T12:01:37.740" v="194" actId="33524"/>
          <ac:spMkLst>
            <pc:docMk/>
            <pc:sldMk cId="2966807713" sldId="395"/>
            <ac:spMk id="4" creationId="{A138F32F-2E6C-623B-918B-FE27331EDC86}"/>
          </ac:spMkLst>
        </pc:spChg>
      </pc:sldChg>
      <pc:sldChg chg="addSp delSp modSp mod modAnim">
        <pc:chgData name="Amani Gaddamedi" userId="03d9facf-63be-4e99-8987-885dd1c6e8c6" providerId="ADAL" clId="{676210DA-8C2C-2A41-8E49-46F2EA2C4BB5}" dt="2024-03-06T18:51:53.882" v="1064" actId="20577"/>
        <pc:sldMkLst>
          <pc:docMk/>
          <pc:sldMk cId="3780417569" sldId="2147471551"/>
        </pc:sldMkLst>
        <pc:spChg chg="del">
          <ac:chgData name="Amani Gaddamedi" userId="03d9facf-63be-4e99-8987-885dd1c6e8c6" providerId="ADAL" clId="{676210DA-8C2C-2A41-8E49-46F2EA2C4BB5}" dt="2024-03-06T18:11:21.194" v="359" actId="478"/>
          <ac:spMkLst>
            <pc:docMk/>
            <pc:sldMk cId="3780417569" sldId="2147471551"/>
            <ac:spMk id="3" creationId="{3FAFCBF7-40E7-8757-BA32-AC71A50D691D}"/>
          </ac:spMkLst>
        </pc:spChg>
        <pc:spChg chg="del">
          <ac:chgData name="Amani Gaddamedi" userId="03d9facf-63be-4e99-8987-885dd1c6e8c6" providerId="ADAL" clId="{676210DA-8C2C-2A41-8E49-46F2EA2C4BB5}" dt="2024-03-06T18:04:06.082" v="239" actId="478"/>
          <ac:spMkLst>
            <pc:docMk/>
            <pc:sldMk cId="3780417569" sldId="2147471551"/>
            <ac:spMk id="11" creationId="{6C82EA00-13D5-1B73-32F9-A3DF0BCC6B8F}"/>
          </ac:spMkLst>
        </pc:spChg>
        <pc:spChg chg="mod">
          <ac:chgData name="Amani Gaddamedi" userId="03d9facf-63be-4e99-8987-885dd1c6e8c6" providerId="ADAL" clId="{676210DA-8C2C-2A41-8E49-46F2EA2C4BB5}" dt="2024-03-06T18:43:20.293" v="994" actId="1076"/>
          <ac:spMkLst>
            <pc:docMk/>
            <pc:sldMk cId="3780417569" sldId="2147471551"/>
            <ac:spMk id="12" creationId="{808E32D6-2FA7-2C76-1D70-D9A817B8F43D}"/>
          </ac:spMkLst>
        </pc:spChg>
        <pc:spChg chg="mod">
          <ac:chgData name="Amani Gaddamedi" userId="03d9facf-63be-4e99-8987-885dd1c6e8c6" providerId="ADAL" clId="{676210DA-8C2C-2A41-8E49-46F2EA2C4BB5}" dt="2024-03-06T18:48:45.741" v="1044" actId="1076"/>
          <ac:spMkLst>
            <pc:docMk/>
            <pc:sldMk cId="3780417569" sldId="2147471551"/>
            <ac:spMk id="13" creationId="{97B8464B-ECCC-B90A-B91C-5F9C172E0010}"/>
          </ac:spMkLst>
        </pc:spChg>
        <pc:spChg chg="del mod">
          <ac:chgData name="Amani Gaddamedi" userId="03d9facf-63be-4e99-8987-885dd1c6e8c6" providerId="ADAL" clId="{676210DA-8C2C-2A41-8E49-46F2EA2C4BB5}" dt="2024-03-06T18:07:20.621" v="280" actId="478"/>
          <ac:spMkLst>
            <pc:docMk/>
            <pc:sldMk cId="3780417569" sldId="2147471551"/>
            <ac:spMk id="14" creationId="{A79D6A16-BC68-D9AC-2C2E-BD718323FD58}"/>
          </ac:spMkLst>
        </pc:spChg>
        <pc:spChg chg="del">
          <ac:chgData name="Amani Gaddamedi" userId="03d9facf-63be-4e99-8987-885dd1c6e8c6" providerId="ADAL" clId="{676210DA-8C2C-2A41-8E49-46F2EA2C4BB5}" dt="2024-03-06T18:09:23.262" v="314" actId="478"/>
          <ac:spMkLst>
            <pc:docMk/>
            <pc:sldMk cId="3780417569" sldId="2147471551"/>
            <ac:spMk id="17" creationId="{F5A01B9A-DBAD-8093-4BC7-6C315BF4F6AC}"/>
          </ac:spMkLst>
        </pc:spChg>
        <pc:spChg chg="mod">
          <ac:chgData name="Amani Gaddamedi" userId="03d9facf-63be-4e99-8987-885dd1c6e8c6" providerId="ADAL" clId="{676210DA-8C2C-2A41-8E49-46F2EA2C4BB5}" dt="2024-03-06T18:22:11.624" v="758" actId="14100"/>
          <ac:spMkLst>
            <pc:docMk/>
            <pc:sldMk cId="3780417569" sldId="2147471551"/>
            <ac:spMk id="18" creationId="{02C0743C-DEB0-A11C-764A-337F7EA53BE6}"/>
          </ac:spMkLst>
        </pc:spChg>
        <pc:spChg chg="mod">
          <ac:chgData name="Amani Gaddamedi" userId="03d9facf-63be-4e99-8987-885dd1c6e8c6" providerId="ADAL" clId="{676210DA-8C2C-2A41-8E49-46F2EA2C4BB5}" dt="2024-03-06T18:37:33.330" v="902" actId="1076"/>
          <ac:spMkLst>
            <pc:docMk/>
            <pc:sldMk cId="3780417569" sldId="2147471551"/>
            <ac:spMk id="21" creationId="{CF0E4FC1-3E12-2F68-C863-361D0C06BBBB}"/>
          </ac:spMkLst>
        </pc:spChg>
        <pc:spChg chg="mod">
          <ac:chgData name="Amani Gaddamedi" userId="03d9facf-63be-4e99-8987-885dd1c6e8c6" providerId="ADAL" clId="{676210DA-8C2C-2A41-8E49-46F2EA2C4BB5}" dt="2024-03-06T18:51:12.927" v="1060" actId="20577"/>
          <ac:spMkLst>
            <pc:docMk/>
            <pc:sldMk cId="3780417569" sldId="2147471551"/>
            <ac:spMk id="22" creationId="{479A3732-BCBB-8FC6-06BA-4F050B700C57}"/>
          </ac:spMkLst>
        </pc:spChg>
        <pc:spChg chg="mod">
          <ac:chgData name="Amani Gaddamedi" userId="03d9facf-63be-4e99-8987-885dd1c6e8c6" providerId="ADAL" clId="{676210DA-8C2C-2A41-8E49-46F2EA2C4BB5}" dt="2024-03-06T18:43:32.409" v="998" actId="1076"/>
          <ac:spMkLst>
            <pc:docMk/>
            <pc:sldMk cId="3780417569" sldId="2147471551"/>
            <ac:spMk id="23" creationId="{FAB1FCF3-C6F4-4040-DE10-733358E47F41}"/>
          </ac:spMkLst>
        </pc:spChg>
        <pc:spChg chg="mod">
          <ac:chgData name="Amani Gaddamedi" userId="03d9facf-63be-4e99-8987-885dd1c6e8c6" providerId="ADAL" clId="{676210DA-8C2C-2A41-8E49-46F2EA2C4BB5}" dt="2024-03-06T18:51:53.882" v="1064" actId="20577"/>
          <ac:spMkLst>
            <pc:docMk/>
            <pc:sldMk cId="3780417569" sldId="2147471551"/>
            <ac:spMk id="24" creationId="{D82B69C8-CE94-FE78-5191-6D3968DD8FC6}"/>
          </ac:spMkLst>
        </pc:spChg>
        <pc:spChg chg="add mod">
          <ac:chgData name="Amani Gaddamedi" userId="03d9facf-63be-4e99-8987-885dd1c6e8c6" providerId="ADAL" clId="{676210DA-8C2C-2A41-8E49-46F2EA2C4BB5}" dt="2024-03-06T18:34:04.696" v="852" actId="1076"/>
          <ac:spMkLst>
            <pc:docMk/>
            <pc:sldMk cId="3780417569" sldId="2147471551"/>
            <ac:spMk id="36" creationId="{EADCAD7E-0955-8742-25BB-70B3FC8C5DC0}"/>
          </ac:spMkLst>
        </pc:spChg>
        <pc:spChg chg="mod">
          <ac:chgData name="Amani Gaddamedi" userId="03d9facf-63be-4e99-8987-885dd1c6e8c6" providerId="ADAL" clId="{676210DA-8C2C-2A41-8E49-46F2EA2C4BB5}" dt="2024-03-06T18:32:27.804" v="834" actId="1076"/>
          <ac:spMkLst>
            <pc:docMk/>
            <pc:sldMk cId="3780417569" sldId="2147471551"/>
            <ac:spMk id="57" creationId="{167F7063-0CC9-36C2-C03E-D464645FACF7}"/>
          </ac:spMkLst>
        </pc:spChg>
        <pc:spChg chg="add del mod">
          <ac:chgData name="Amani Gaddamedi" userId="03d9facf-63be-4e99-8987-885dd1c6e8c6" providerId="ADAL" clId="{676210DA-8C2C-2A41-8E49-46F2EA2C4BB5}" dt="2024-03-06T18:32:09.947" v="829" actId="478"/>
          <ac:spMkLst>
            <pc:docMk/>
            <pc:sldMk cId="3780417569" sldId="2147471551"/>
            <ac:spMk id="58" creationId="{744F441F-68D3-8EAC-1690-2F4FC11750CB}"/>
          </ac:spMkLst>
        </pc:spChg>
        <pc:spChg chg="add del mod">
          <ac:chgData name="Amani Gaddamedi" userId="03d9facf-63be-4e99-8987-885dd1c6e8c6" providerId="ADAL" clId="{676210DA-8C2C-2A41-8E49-46F2EA2C4BB5}" dt="2024-03-06T18:32:07.146" v="828" actId="478"/>
          <ac:spMkLst>
            <pc:docMk/>
            <pc:sldMk cId="3780417569" sldId="2147471551"/>
            <ac:spMk id="59" creationId="{637B08D7-1098-751E-1B20-52D9DDA9A934}"/>
          </ac:spMkLst>
        </pc:spChg>
        <pc:spChg chg="add del mod">
          <ac:chgData name="Amani Gaddamedi" userId="03d9facf-63be-4e99-8987-885dd1c6e8c6" providerId="ADAL" clId="{676210DA-8C2C-2A41-8E49-46F2EA2C4BB5}" dt="2024-03-06T18:33:36.730" v="847"/>
          <ac:spMkLst>
            <pc:docMk/>
            <pc:sldMk cId="3780417569" sldId="2147471551"/>
            <ac:spMk id="62" creationId="{E24E389D-9B17-DCE2-E6E1-DFA6DA0F6504}"/>
          </ac:spMkLst>
        </pc:spChg>
        <pc:spChg chg="add del mod">
          <ac:chgData name="Amani Gaddamedi" userId="03d9facf-63be-4e99-8987-885dd1c6e8c6" providerId="ADAL" clId="{676210DA-8C2C-2A41-8E49-46F2EA2C4BB5}" dt="2024-03-06T18:35:07.363" v="866" actId="478"/>
          <ac:spMkLst>
            <pc:docMk/>
            <pc:sldMk cId="3780417569" sldId="2147471551"/>
            <ac:spMk id="66" creationId="{D368061D-5007-D86D-9D1F-C8DB68213ADE}"/>
          </ac:spMkLst>
        </pc:spChg>
        <pc:spChg chg="mod">
          <ac:chgData name="Amani Gaddamedi" userId="03d9facf-63be-4e99-8987-885dd1c6e8c6" providerId="ADAL" clId="{676210DA-8C2C-2A41-8E49-46F2EA2C4BB5}" dt="2024-03-06T18:35:22.661" v="867"/>
          <ac:spMkLst>
            <pc:docMk/>
            <pc:sldMk cId="3780417569" sldId="2147471551"/>
            <ac:spMk id="68" creationId="{965AB253-F047-EDAC-34A6-2A2903444F0F}"/>
          </ac:spMkLst>
        </pc:spChg>
        <pc:spChg chg="add del mod">
          <ac:chgData name="Amani Gaddamedi" userId="03d9facf-63be-4e99-8987-885dd1c6e8c6" providerId="ADAL" clId="{676210DA-8C2C-2A41-8E49-46F2EA2C4BB5}" dt="2024-03-06T18:46:43.715" v="1025"/>
          <ac:spMkLst>
            <pc:docMk/>
            <pc:sldMk cId="3780417569" sldId="2147471551"/>
            <ac:spMk id="72" creationId="{679101BE-A3C8-2F12-4CF1-A82F9EFA337D}"/>
          </ac:spMkLst>
        </pc:spChg>
        <pc:grpChg chg="add mod">
          <ac:chgData name="Amani Gaddamedi" userId="03d9facf-63be-4e99-8987-885dd1c6e8c6" providerId="ADAL" clId="{676210DA-8C2C-2A41-8E49-46F2EA2C4BB5}" dt="2024-03-06T18:32:31.142" v="835" actId="1076"/>
          <ac:grpSpMkLst>
            <pc:docMk/>
            <pc:sldMk cId="3780417569" sldId="2147471551"/>
            <ac:grpSpMk id="60" creationId="{145503F4-D6B1-6932-B755-7132F94AB19A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1" creationId="{E9C00932-C061-1ED3-893C-AA4CF08BA45D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3" creationId="{B0356B19-5793-3CD0-CCCC-27B7940F8580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4" creationId="{02725652-9BED-D64B-78C3-67D23EA6A75A}"/>
          </ac:grpSpMkLst>
        </pc:grpChg>
        <pc:grpChg chg="add mod">
          <ac:chgData name="Amani Gaddamedi" userId="03d9facf-63be-4e99-8987-885dd1c6e8c6" providerId="ADAL" clId="{676210DA-8C2C-2A41-8E49-46F2EA2C4BB5}" dt="2024-03-06T18:42:58.753" v="991" actId="1035"/>
          <ac:grpSpMkLst>
            <pc:docMk/>
            <pc:sldMk cId="3780417569" sldId="2147471551"/>
            <ac:grpSpMk id="67" creationId="{0134CF7E-40F0-6752-3C43-57123E234D27}"/>
          </ac:grpSpMkLst>
        </pc:grpChg>
        <pc:grpChg chg="add mod">
          <ac:chgData name="Amani Gaddamedi" userId="03d9facf-63be-4e99-8987-885dd1c6e8c6" providerId="ADAL" clId="{676210DA-8C2C-2A41-8E49-46F2EA2C4BB5}" dt="2024-03-06T18:43:29.548" v="997" actId="1076"/>
          <ac:grpSpMkLst>
            <pc:docMk/>
            <pc:sldMk cId="3780417569" sldId="2147471551"/>
            <ac:grpSpMk id="71" creationId="{4B3A05E1-DADE-2E29-C64B-2D77685C1CB1}"/>
          </ac:grpSpMkLst>
        </pc:grp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6" creationId="{A80F9192-CE75-5318-F91D-3203DCE85AB7}"/>
          </ac:picMkLst>
        </pc:picChg>
        <pc:picChg chg="del mod">
          <ac:chgData name="Amani Gaddamedi" userId="03d9facf-63be-4e99-8987-885dd1c6e8c6" providerId="ADAL" clId="{676210DA-8C2C-2A41-8E49-46F2EA2C4BB5}" dt="2024-03-06T18:02:44.646" v="224" actId="478"/>
          <ac:picMkLst>
            <pc:docMk/>
            <pc:sldMk cId="3780417569" sldId="2147471551"/>
            <ac:picMk id="7" creationId="{2B663415-FC83-7ACE-B180-C6BBD90AE16F}"/>
          </ac:picMkLst>
        </pc:picChg>
        <pc:picChg chg="add del mod">
          <ac:chgData name="Amani Gaddamedi" userId="03d9facf-63be-4e99-8987-885dd1c6e8c6" providerId="ADAL" clId="{676210DA-8C2C-2A41-8E49-46F2EA2C4BB5}" dt="2024-03-06T18:40:26.702" v="937" actId="478"/>
          <ac:picMkLst>
            <pc:docMk/>
            <pc:sldMk cId="3780417569" sldId="2147471551"/>
            <ac:picMk id="9" creationId="{1A1EB591-028A-14A5-1D09-5A23A4337B6F}"/>
          </ac:picMkLst>
        </pc:picChg>
        <pc:picChg chg="del mod">
          <ac:chgData name="Amani Gaddamedi" userId="03d9facf-63be-4e99-8987-885dd1c6e8c6" providerId="ADAL" clId="{676210DA-8C2C-2A41-8E49-46F2EA2C4BB5}" dt="2024-03-06T18:02:43.718" v="223" actId="478"/>
          <ac:picMkLst>
            <pc:docMk/>
            <pc:sldMk cId="3780417569" sldId="2147471551"/>
            <ac:picMk id="10" creationId="{9BF8D4FC-298B-9254-ADA5-2CDE02E5B595}"/>
          </ac:picMkLst>
        </pc:picChg>
        <pc:picChg chg="del">
          <ac:chgData name="Amani Gaddamedi" userId="03d9facf-63be-4e99-8987-885dd1c6e8c6" providerId="ADAL" clId="{676210DA-8C2C-2A41-8E49-46F2EA2C4BB5}" dt="2024-03-06T18:02:13.810" v="216" actId="478"/>
          <ac:picMkLst>
            <pc:docMk/>
            <pc:sldMk cId="3780417569" sldId="2147471551"/>
            <ac:picMk id="16" creationId="{B340A2FF-4F9B-77A5-2D5A-8BEA1D2408AF}"/>
          </ac:picMkLst>
        </pc:picChg>
        <pc:picChg chg="del">
          <ac:chgData name="Amani Gaddamedi" userId="03d9facf-63be-4e99-8987-885dd1c6e8c6" providerId="ADAL" clId="{676210DA-8C2C-2A41-8E49-46F2EA2C4BB5}" dt="2024-03-06T18:03:19.984" v="230" actId="478"/>
          <ac:picMkLst>
            <pc:docMk/>
            <pc:sldMk cId="3780417569" sldId="2147471551"/>
            <ac:picMk id="19" creationId="{58876EAA-2AC5-4C29-69BF-F850E358E5E9}"/>
          </ac:picMkLst>
        </pc:picChg>
        <pc:picChg chg="del">
          <ac:chgData name="Amani Gaddamedi" userId="03d9facf-63be-4e99-8987-885dd1c6e8c6" providerId="ADAL" clId="{676210DA-8C2C-2A41-8E49-46F2EA2C4BB5}" dt="2024-03-06T18:03:19.030" v="229" actId="478"/>
          <ac:picMkLst>
            <pc:docMk/>
            <pc:sldMk cId="3780417569" sldId="2147471551"/>
            <ac:picMk id="20" creationId="{0C3936C7-A21C-1C95-1C3F-EC9FDD7D4F96}"/>
          </ac:picMkLst>
        </pc:picChg>
        <pc:picChg chg="add del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25" creationId="{3F43B08F-CD6E-C1EE-2D9E-6F83E7AFE830}"/>
          </ac:picMkLst>
        </pc:picChg>
        <pc:picChg chg="add del mod">
          <ac:chgData name="Amani Gaddamedi" userId="03d9facf-63be-4e99-8987-885dd1c6e8c6" providerId="ADAL" clId="{676210DA-8C2C-2A41-8E49-46F2EA2C4BB5}" dt="2024-03-06T18:40:28.651" v="938" actId="478"/>
          <ac:picMkLst>
            <pc:docMk/>
            <pc:sldMk cId="3780417569" sldId="2147471551"/>
            <ac:picMk id="27" creationId="{FBCE2BD0-1FC3-F2C7-54ED-2B5FB7E11596}"/>
          </ac:picMkLst>
        </pc:picChg>
        <pc:picChg chg="add del mod">
          <ac:chgData name="Amani Gaddamedi" userId="03d9facf-63be-4e99-8987-885dd1c6e8c6" providerId="ADAL" clId="{676210DA-8C2C-2A41-8E49-46F2EA2C4BB5}" dt="2024-03-06T18:40:19.770" v="934" actId="478"/>
          <ac:picMkLst>
            <pc:docMk/>
            <pc:sldMk cId="3780417569" sldId="2147471551"/>
            <ac:picMk id="29" creationId="{5FB35015-517E-BD8A-5653-819B2F3CB0D3}"/>
          </ac:picMkLst>
        </pc:picChg>
        <pc:picChg chg="add del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30" creationId="{BA687B23-5202-26CF-93BB-AB3EC684493D}"/>
          </ac:picMkLst>
        </pc:picChg>
        <pc:picChg chg="add del mod">
          <ac:chgData name="Amani Gaddamedi" userId="03d9facf-63be-4e99-8987-885dd1c6e8c6" providerId="ADAL" clId="{676210DA-8C2C-2A41-8E49-46F2EA2C4BB5}" dt="2024-03-06T18:15:09.151" v="459" actId="478"/>
          <ac:picMkLst>
            <pc:docMk/>
            <pc:sldMk cId="3780417569" sldId="2147471551"/>
            <ac:picMk id="31" creationId="{61BF046D-54BE-7132-29F0-AD20AA6EE8ED}"/>
          </ac:picMkLst>
        </pc:picChg>
        <pc:picChg chg="add mod">
          <ac:chgData name="Amani Gaddamedi" userId="03d9facf-63be-4e99-8987-885dd1c6e8c6" providerId="ADAL" clId="{676210DA-8C2C-2A41-8E49-46F2EA2C4BB5}" dt="2024-03-06T18:46:48.582" v="1031" actId="14100"/>
          <ac:picMkLst>
            <pc:docMk/>
            <pc:sldMk cId="3780417569" sldId="2147471551"/>
            <ac:picMk id="33" creationId="{72F3882F-C5F8-2BDF-D474-9D3B32B74ECE}"/>
          </ac:picMkLst>
        </pc:pic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35" creationId="{EA4C2359-8D80-A222-1A97-D672FA7478F0}"/>
          </ac:picMkLst>
        </pc:picChg>
        <pc:picChg chg="add del mod">
          <ac:chgData name="Amani Gaddamedi" userId="03d9facf-63be-4e99-8987-885dd1c6e8c6" providerId="ADAL" clId="{676210DA-8C2C-2A41-8E49-46F2EA2C4BB5}" dt="2024-03-06T18:10:04.514" v="317" actId="478"/>
          <ac:picMkLst>
            <pc:docMk/>
            <pc:sldMk cId="3780417569" sldId="2147471551"/>
            <ac:picMk id="38" creationId="{859D6481-0D41-8BD0-B968-06E77441AC3B}"/>
          </ac:picMkLst>
        </pc:picChg>
        <pc:picChg chg="add mod">
          <ac:chgData name="Amani Gaddamedi" userId="03d9facf-63be-4e99-8987-885dd1c6e8c6" providerId="ADAL" clId="{676210DA-8C2C-2A41-8E49-46F2EA2C4BB5}" dt="2024-03-06T18:37:46.869" v="905" actId="207"/>
          <ac:picMkLst>
            <pc:docMk/>
            <pc:sldMk cId="3780417569" sldId="2147471551"/>
            <ac:picMk id="40" creationId="{3D7317D2-DA5F-821D-5305-9859449A0621}"/>
          </ac:picMkLst>
        </pc:picChg>
        <pc:picChg chg="add mod">
          <ac:chgData name="Amani Gaddamedi" userId="03d9facf-63be-4e99-8987-885dd1c6e8c6" providerId="ADAL" clId="{676210DA-8C2C-2A41-8E49-46F2EA2C4BB5}" dt="2024-03-06T18:37:54.047" v="906" actId="207"/>
          <ac:picMkLst>
            <pc:docMk/>
            <pc:sldMk cId="3780417569" sldId="2147471551"/>
            <ac:picMk id="42" creationId="{1B81664F-8C7B-59F9-50FF-8438F778B625}"/>
          </ac:picMkLst>
        </pc:picChg>
        <pc:picChg chg="add mod">
          <ac:chgData name="Amani Gaddamedi" userId="03d9facf-63be-4e99-8987-885dd1c6e8c6" providerId="ADAL" clId="{676210DA-8C2C-2A41-8E49-46F2EA2C4BB5}" dt="2024-03-06T18:23:13.999" v="773" actId="207"/>
          <ac:picMkLst>
            <pc:docMk/>
            <pc:sldMk cId="3780417569" sldId="2147471551"/>
            <ac:picMk id="44" creationId="{9E4346A3-1C70-346D-AFE4-EA7C8D3F8B2E}"/>
          </ac:picMkLst>
        </pc:picChg>
        <pc:picChg chg="add mod">
          <ac:chgData name="Amani Gaddamedi" userId="03d9facf-63be-4e99-8987-885dd1c6e8c6" providerId="ADAL" clId="{676210DA-8C2C-2A41-8E49-46F2EA2C4BB5}" dt="2024-03-06T18:22:58.478" v="770" actId="1076"/>
          <ac:picMkLst>
            <pc:docMk/>
            <pc:sldMk cId="3780417569" sldId="2147471551"/>
            <ac:picMk id="45" creationId="{BC2B53C2-4908-77B9-3C43-2CB8D1ECAAA4}"/>
          </ac:picMkLst>
        </pc:picChg>
        <pc:picChg chg="add mod">
          <ac:chgData name="Amani Gaddamedi" userId="03d9facf-63be-4e99-8987-885dd1c6e8c6" providerId="ADAL" clId="{676210DA-8C2C-2A41-8E49-46F2EA2C4BB5}" dt="2024-03-06T18:31:00.745" v="817" actId="1076"/>
          <ac:picMkLst>
            <pc:docMk/>
            <pc:sldMk cId="3780417569" sldId="2147471551"/>
            <ac:picMk id="47" creationId="{B1A27079-C4A9-B6B7-B28B-8C67C7521B2F}"/>
          </ac:picMkLst>
        </pc:picChg>
        <pc:picChg chg="add del mod">
          <ac:chgData name="Amani Gaddamedi" userId="03d9facf-63be-4e99-8987-885dd1c6e8c6" providerId="ADAL" clId="{676210DA-8C2C-2A41-8E49-46F2EA2C4BB5}" dt="2024-03-06T18:29:00.412" v="801" actId="478"/>
          <ac:picMkLst>
            <pc:docMk/>
            <pc:sldMk cId="3780417569" sldId="2147471551"/>
            <ac:picMk id="49" creationId="{FC3D9E37-F003-1DB6-2584-DFFE09D12309}"/>
          </ac:picMkLst>
        </pc:picChg>
        <pc:picChg chg="add del mod">
          <ac:chgData name="Amani Gaddamedi" userId="03d9facf-63be-4e99-8987-885dd1c6e8c6" providerId="ADAL" clId="{676210DA-8C2C-2A41-8E49-46F2EA2C4BB5}" dt="2024-03-06T18:28:58.225" v="800" actId="478"/>
          <ac:picMkLst>
            <pc:docMk/>
            <pc:sldMk cId="3780417569" sldId="2147471551"/>
            <ac:picMk id="51" creationId="{A7261C6F-94B2-18BE-97C3-BBC18BDCAD07}"/>
          </ac:picMkLst>
        </pc:picChg>
        <pc:picChg chg="add del mod">
          <ac:chgData name="Amani Gaddamedi" userId="03d9facf-63be-4e99-8987-885dd1c6e8c6" providerId="ADAL" clId="{676210DA-8C2C-2A41-8E49-46F2EA2C4BB5}" dt="2024-03-06T18:31:16.676" v="821" actId="478"/>
          <ac:picMkLst>
            <pc:docMk/>
            <pc:sldMk cId="3780417569" sldId="2147471551"/>
            <ac:picMk id="53" creationId="{7C25B32F-6188-4497-A2AC-D00DD5B08359}"/>
          </ac:picMkLst>
        </pc:picChg>
        <pc:picChg chg="add del mod">
          <ac:chgData name="Amani Gaddamedi" userId="03d9facf-63be-4e99-8987-885dd1c6e8c6" providerId="ADAL" clId="{676210DA-8C2C-2A41-8E49-46F2EA2C4BB5}" dt="2024-03-06T18:32:02.702" v="825" actId="27803"/>
          <ac:picMkLst>
            <pc:docMk/>
            <pc:sldMk cId="3780417569" sldId="2147471551"/>
            <ac:picMk id="55" creationId="{167F7063-0CC9-36C2-C03E-D464645FACF7}"/>
          </ac:picMkLst>
        </pc:picChg>
        <pc:picChg chg="add mod">
          <ac:chgData name="Amani Gaddamedi" userId="03d9facf-63be-4e99-8987-885dd1c6e8c6" providerId="ADAL" clId="{676210DA-8C2C-2A41-8E49-46F2EA2C4BB5}" dt="2024-03-06T18:31:09.087" v="819" actId="571"/>
          <ac:picMkLst>
            <pc:docMk/>
            <pc:sldMk cId="3780417569" sldId="2147471551"/>
            <ac:picMk id="56" creationId="{C79A7458-1145-3A3D-0282-1A70EA2C30E0}"/>
          </ac:picMkLst>
        </pc:picChg>
        <pc:picChg chg="mod">
          <ac:chgData name="Amani Gaddamedi" userId="03d9facf-63be-4e99-8987-885dd1c6e8c6" providerId="ADAL" clId="{676210DA-8C2C-2A41-8E49-46F2EA2C4BB5}" dt="2024-03-06T18:35:22.661" v="867"/>
          <ac:picMkLst>
            <pc:docMk/>
            <pc:sldMk cId="3780417569" sldId="2147471551"/>
            <ac:picMk id="69" creationId="{B67B3022-72E4-5169-9EF2-41D505643E50}"/>
          </ac:picMkLst>
        </pc:picChg>
        <pc:picChg chg="add mod">
          <ac:chgData name="Amani Gaddamedi" userId="03d9facf-63be-4e99-8987-885dd1c6e8c6" providerId="ADAL" clId="{676210DA-8C2C-2A41-8E49-46F2EA2C4BB5}" dt="2024-03-06T18:42:58.753" v="991" actId="1035"/>
          <ac:picMkLst>
            <pc:docMk/>
            <pc:sldMk cId="3780417569" sldId="2147471551"/>
            <ac:picMk id="70" creationId="{868867DA-2E5C-0290-8F02-6E97F2F844C1}"/>
          </ac:picMkLst>
        </pc:picChg>
      </pc:sldChg>
      <pc:sldChg chg="addSp delSp modSp new mod setBg modClrScheme chgLayout">
        <pc:chgData name="Amani Gaddamedi" userId="03d9facf-63be-4e99-8987-885dd1c6e8c6" providerId="ADAL" clId="{676210DA-8C2C-2A41-8E49-46F2EA2C4BB5}" dt="2024-03-07T09:13:26.581" v="1634" actId="1076"/>
        <pc:sldMkLst>
          <pc:docMk/>
          <pc:sldMk cId="1879159462" sldId="2147471552"/>
        </pc:sldMkLst>
        <pc:spChg chg="del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2" creationId="{0C4CFC84-8EBF-CD94-2F2E-67F8F78BF762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3" creationId="{94734644-8A52-4179-DEC5-3A61D60AEC0A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4" creationId="{A8EF841E-32A5-16A9-0554-A7E82BE48049}"/>
          </ac:spMkLst>
        </pc:spChg>
        <pc:spChg chg="del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5" creationId="{44CD8C7F-2576-FC1C-510B-03A53507C733}"/>
          </ac:spMkLst>
        </pc:spChg>
        <pc:spChg chg="add mod ord">
          <ac:chgData name="Amani Gaddamedi" userId="03d9facf-63be-4e99-8987-885dd1c6e8c6" providerId="ADAL" clId="{676210DA-8C2C-2A41-8E49-46F2EA2C4BB5}" dt="2024-03-06T18:52:52.285" v="1066" actId="700"/>
          <ac:spMkLst>
            <pc:docMk/>
            <pc:sldMk cId="1879159462" sldId="2147471552"/>
            <ac:spMk id="6" creationId="{21BAA202-6054-22CC-BF63-827BF762E1FC}"/>
          </ac:spMkLst>
        </pc:spChg>
        <pc:spChg chg="add del mod ord">
          <ac:chgData name="Amani Gaddamedi" userId="03d9facf-63be-4e99-8987-885dd1c6e8c6" providerId="ADAL" clId="{676210DA-8C2C-2A41-8E49-46F2EA2C4BB5}" dt="2024-03-06T18:53:00.295" v="1069" actId="478"/>
          <ac:spMkLst>
            <pc:docMk/>
            <pc:sldMk cId="1879159462" sldId="2147471552"/>
            <ac:spMk id="7" creationId="{902D7759-A44D-B038-268C-BDA84A123B80}"/>
          </ac:spMkLst>
        </pc:spChg>
        <pc:spChg chg="add del mod ord">
          <ac:chgData name="Amani Gaddamedi" userId="03d9facf-63be-4e99-8987-885dd1c6e8c6" providerId="ADAL" clId="{676210DA-8C2C-2A41-8E49-46F2EA2C4BB5}" dt="2024-03-06T18:52:55.974" v="1067" actId="478"/>
          <ac:spMkLst>
            <pc:docMk/>
            <pc:sldMk cId="1879159462" sldId="2147471552"/>
            <ac:spMk id="8" creationId="{7178F032-96FA-EF83-F64E-9FB7B54B6805}"/>
          </ac:spMkLst>
        </pc:spChg>
        <pc:spChg chg="add del mod ord">
          <ac:chgData name="Amani Gaddamedi" userId="03d9facf-63be-4e99-8987-885dd1c6e8c6" providerId="ADAL" clId="{676210DA-8C2C-2A41-8E49-46F2EA2C4BB5}" dt="2024-03-06T18:52:57.965" v="1068" actId="478"/>
          <ac:spMkLst>
            <pc:docMk/>
            <pc:sldMk cId="1879159462" sldId="2147471552"/>
            <ac:spMk id="9" creationId="{0E479A4A-3A34-6580-72D4-2437070BBD37}"/>
          </ac:spMkLst>
        </pc:spChg>
        <pc:spChg chg="add del mod">
          <ac:chgData name="Amani Gaddamedi" userId="03d9facf-63be-4e99-8987-885dd1c6e8c6" providerId="ADAL" clId="{676210DA-8C2C-2A41-8E49-46F2EA2C4BB5}" dt="2024-03-06T19:00:18.912" v="1188"/>
          <ac:spMkLst>
            <pc:docMk/>
            <pc:sldMk cId="1879159462" sldId="2147471552"/>
            <ac:spMk id="23" creationId="{AE6AAA59-2B81-6C78-E3DC-B783427E6399}"/>
          </ac:spMkLst>
        </pc:spChg>
        <pc:spChg chg="add del mod">
          <ac:chgData name="Amani Gaddamedi" userId="03d9facf-63be-4e99-8987-885dd1c6e8c6" providerId="ADAL" clId="{676210DA-8C2C-2A41-8E49-46F2EA2C4BB5}" dt="2024-03-06T19:00:17.392" v="1186"/>
          <ac:spMkLst>
            <pc:docMk/>
            <pc:sldMk cId="1879159462" sldId="2147471552"/>
            <ac:spMk id="24" creationId="{99FF9CAF-BE4A-4DFE-5A08-4B83645283D1}"/>
          </ac:spMkLst>
        </pc:spChg>
        <pc:spChg chg="add del mod">
          <ac:chgData name="Amani Gaddamedi" userId="03d9facf-63be-4e99-8987-885dd1c6e8c6" providerId="ADAL" clId="{676210DA-8C2C-2A41-8E49-46F2EA2C4BB5}" dt="2024-03-06T19:01:24.087" v="1401"/>
          <ac:spMkLst>
            <pc:docMk/>
            <pc:sldMk cId="1879159462" sldId="2147471552"/>
            <ac:spMk id="25" creationId="{6E3192BA-6849-0C3C-42DF-8DE7E57FE6B1}"/>
          </ac:spMkLst>
        </pc:spChg>
        <pc:spChg chg="add mod">
          <ac:chgData name="Amani Gaddamedi" userId="03d9facf-63be-4e99-8987-885dd1c6e8c6" providerId="ADAL" clId="{676210DA-8C2C-2A41-8E49-46F2EA2C4BB5}" dt="2024-03-06T19:01:46.900" v="1419" actId="20577"/>
          <ac:spMkLst>
            <pc:docMk/>
            <pc:sldMk cId="1879159462" sldId="2147471552"/>
            <ac:spMk id="26" creationId="{2988A566-8E61-3EC6-68F1-170BEE255F30}"/>
          </ac:spMkLst>
        </pc:spChg>
        <pc:spChg chg="add mod">
          <ac:chgData name="Amani Gaddamedi" userId="03d9facf-63be-4e99-8987-885dd1c6e8c6" providerId="ADAL" clId="{676210DA-8C2C-2A41-8E49-46F2EA2C4BB5}" dt="2024-03-06T19:06:00.477" v="1504" actId="14100"/>
          <ac:spMkLst>
            <pc:docMk/>
            <pc:sldMk cId="1879159462" sldId="2147471552"/>
            <ac:spMk id="29" creationId="{6FB42A8D-7542-0A43-D8F1-60F7F2025185}"/>
          </ac:spMkLst>
        </pc:spChg>
        <pc:spChg chg="add mod">
          <ac:chgData name="Amani Gaddamedi" userId="03d9facf-63be-4e99-8987-885dd1c6e8c6" providerId="ADAL" clId="{676210DA-8C2C-2A41-8E49-46F2EA2C4BB5}" dt="2024-03-06T19:13:15.228" v="1609" actId="1076"/>
          <ac:spMkLst>
            <pc:docMk/>
            <pc:sldMk cId="1879159462" sldId="2147471552"/>
            <ac:spMk id="30" creationId="{9DBC6D4F-8CE6-0B01-A779-47F9532BC8D5}"/>
          </ac:spMkLst>
        </pc:spChg>
        <pc:spChg chg="add mod">
          <ac:chgData name="Amani Gaddamedi" userId="03d9facf-63be-4e99-8987-885dd1c6e8c6" providerId="ADAL" clId="{676210DA-8C2C-2A41-8E49-46F2EA2C4BB5}" dt="2024-03-06T19:09:00.126" v="1585" actId="1076"/>
          <ac:spMkLst>
            <pc:docMk/>
            <pc:sldMk cId="1879159462" sldId="2147471552"/>
            <ac:spMk id="31" creationId="{E20B5E2E-0DA0-1751-8590-EDD58C768E3B}"/>
          </ac:spMkLst>
        </pc:spChg>
        <pc:spChg chg="add mod">
          <ac:chgData name="Amani Gaddamedi" userId="03d9facf-63be-4e99-8987-885dd1c6e8c6" providerId="ADAL" clId="{676210DA-8C2C-2A41-8E49-46F2EA2C4BB5}" dt="2024-03-06T19:09:04.109" v="1586" actId="1076"/>
          <ac:spMkLst>
            <pc:docMk/>
            <pc:sldMk cId="1879159462" sldId="2147471552"/>
            <ac:spMk id="32" creationId="{75268C62-9B92-5911-BA1D-46CD8F48828B}"/>
          </ac:spMkLst>
        </pc:spChg>
        <pc:spChg chg="add mod">
          <ac:chgData name="Amani Gaddamedi" userId="03d9facf-63be-4e99-8987-885dd1c6e8c6" providerId="ADAL" clId="{676210DA-8C2C-2A41-8E49-46F2EA2C4BB5}" dt="2024-03-06T19:08:14.494" v="1564" actId="1076"/>
          <ac:spMkLst>
            <pc:docMk/>
            <pc:sldMk cId="1879159462" sldId="2147471552"/>
            <ac:spMk id="33" creationId="{5C6DCCA5-55EB-DE19-02CA-E732AC4C4FFE}"/>
          </ac:spMkLst>
        </pc:spChg>
        <pc:spChg chg="add mod">
          <ac:chgData name="Amani Gaddamedi" userId="03d9facf-63be-4e99-8987-885dd1c6e8c6" providerId="ADAL" clId="{676210DA-8C2C-2A41-8E49-46F2EA2C4BB5}" dt="2024-03-06T19:09:07.741" v="1587" actId="1076"/>
          <ac:spMkLst>
            <pc:docMk/>
            <pc:sldMk cId="1879159462" sldId="2147471552"/>
            <ac:spMk id="34" creationId="{65C5E7A8-C93C-950B-61C1-87796EF2BC8A}"/>
          </ac:spMkLst>
        </pc:spChg>
        <pc:spChg chg="add del mod">
          <ac:chgData name="Amani Gaddamedi" userId="03d9facf-63be-4e99-8987-885dd1c6e8c6" providerId="ADAL" clId="{676210DA-8C2C-2A41-8E49-46F2EA2C4BB5}" dt="2024-03-06T19:07:27.113" v="1544" actId="478"/>
          <ac:spMkLst>
            <pc:docMk/>
            <pc:sldMk cId="1879159462" sldId="2147471552"/>
            <ac:spMk id="37" creationId="{DD644DD5-6211-FF62-2134-764C9F388F94}"/>
          </ac:spMkLst>
        </pc:spChg>
        <pc:spChg chg="add mod">
          <ac:chgData name="Amani Gaddamedi" userId="03d9facf-63be-4e99-8987-885dd1c6e8c6" providerId="ADAL" clId="{676210DA-8C2C-2A41-8E49-46F2EA2C4BB5}" dt="2024-03-06T19:10:08.352" v="1598" actId="20577"/>
          <ac:spMkLst>
            <pc:docMk/>
            <pc:sldMk cId="1879159462" sldId="2147471552"/>
            <ac:spMk id="38" creationId="{501CE2CD-2395-534A-1109-00D438F6B954}"/>
          </ac:spMkLst>
        </pc:spChg>
        <pc:spChg chg="add mod">
          <ac:chgData name="Amani Gaddamedi" userId="03d9facf-63be-4e99-8987-885dd1c6e8c6" providerId="ADAL" clId="{676210DA-8C2C-2A41-8E49-46F2EA2C4BB5}" dt="2024-03-06T19:13:11.792" v="1608" actId="1076"/>
          <ac:spMkLst>
            <pc:docMk/>
            <pc:sldMk cId="1879159462" sldId="2147471552"/>
            <ac:spMk id="39" creationId="{8674591A-B7C0-748B-B846-82EFD1CA7F07}"/>
          </ac:spMkLst>
        </pc:spChg>
        <pc:spChg chg="add mod">
          <ac:chgData name="Amani Gaddamedi" userId="03d9facf-63be-4e99-8987-885dd1c6e8c6" providerId="ADAL" clId="{676210DA-8C2C-2A41-8E49-46F2EA2C4BB5}" dt="2024-03-07T09:13:13.447" v="1623" actId="1076"/>
          <ac:spMkLst>
            <pc:docMk/>
            <pc:sldMk cId="1879159462" sldId="2147471552"/>
            <ac:spMk id="40" creationId="{52DEC051-A498-4480-277F-D3E4387BA453}"/>
          </ac:spMkLst>
        </pc:spChg>
        <pc:spChg chg="add mod">
          <ac:chgData name="Amani Gaddamedi" userId="03d9facf-63be-4e99-8987-885dd1c6e8c6" providerId="ADAL" clId="{676210DA-8C2C-2A41-8E49-46F2EA2C4BB5}" dt="2024-03-06T19:10:40.479" v="1602"/>
          <ac:spMkLst>
            <pc:docMk/>
            <pc:sldMk cId="1879159462" sldId="2147471552"/>
            <ac:spMk id="41" creationId="{A6C8F66F-6ADE-B1F3-6E44-5FD57CB3F5F1}"/>
          </ac:spMkLst>
        </pc:spChg>
        <pc:picChg chg="add del mod">
          <ac:chgData name="Amani Gaddamedi" userId="03d9facf-63be-4e99-8987-885dd1c6e8c6" providerId="ADAL" clId="{676210DA-8C2C-2A41-8E49-46F2EA2C4BB5}" dt="2024-03-06T19:00:03.003" v="1182" actId="478"/>
          <ac:picMkLst>
            <pc:docMk/>
            <pc:sldMk cId="1879159462" sldId="2147471552"/>
            <ac:picMk id="11" creationId="{8179065A-4032-396B-075F-A3CA356EA971}"/>
          </ac:picMkLst>
        </pc:picChg>
        <pc:picChg chg="add mod">
          <ac:chgData name="Amani Gaddamedi" userId="03d9facf-63be-4e99-8987-885dd1c6e8c6" providerId="ADAL" clId="{676210DA-8C2C-2A41-8E49-46F2EA2C4BB5}" dt="2024-03-06T19:13:56.994" v="1614" actId="1076"/>
          <ac:picMkLst>
            <pc:docMk/>
            <pc:sldMk cId="1879159462" sldId="2147471552"/>
            <ac:picMk id="13" creationId="{26C5507F-5642-6A7B-F742-EB37351D70A4}"/>
          </ac:picMkLst>
        </pc:picChg>
        <pc:picChg chg="add mod">
          <ac:chgData name="Amani Gaddamedi" userId="03d9facf-63be-4e99-8987-885dd1c6e8c6" providerId="ADAL" clId="{676210DA-8C2C-2A41-8E49-46F2EA2C4BB5}" dt="2024-03-06T19:03:08.661" v="1424" actId="1076"/>
          <ac:picMkLst>
            <pc:docMk/>
            <pc:sldMk cId="1879159462" sldId="2147471552"/>
            <ac:picMk id="14" creationId="{CEB24E15-27BA-2034-AC21-9DF2883E78F0}"/>
          </ac:picMkLst>
        </pc:picChg>
        <pc:picChg chg="add del mod">
          <ac:chgData name="Amani Gaddamedi" userId="03d9facf-63be-4e99-8987-885dd1c6e8c6" providerId="ADAL" clId="{676210DA-8C2C-2A41-8E49-46F2EA2C4BB5}" dt="2024-03-06T19:03:33.905" v="1427" actId="478"/>
          <ac:picMkLst>
            <pc:docMk/>
            <pc:sldMk cId="1879159462" sldId="2147471552"/>
            <ac:picMk id="15" creationId="{6A4962BF-9585-A75D-2251-9E16D8713F73}"/>
          </ac:picMkLst>
        </pc:picChg>
        <pc:picChg chg="add mod">
          <ac:chgData name="Amani Gaddamedi" userId="03d9facf-63be-4e99-8987-885dd1c6e8c6" providerId="ADAL" clId="{676210DA-8C2C-2A41-8E49-46F2EA2C4BB5}" dt="2024-03-06T19:03:30.528" v="1426" actId="1076"/>
          <ac:picMkLst>
            <pc:docMk/>
            <pc:sldMk cId="1879159462" sldId="2147471552"/>
            <ac:picMk id="16" creationId="{9F974FBE-8D78-69EA-59B8-8EB20415CD1B}"/>
          </ac:picMkLst>
        </pc:picChg>
        <pc:picChg chg="add mod">
          <ac:chgData name="Amani Gaddamedi" userId="03d9facf-63be-4e99-8987-885dd1c6e8c6" providerId="ADAL" clId="{676210DA-8C2C-2A41-8E49-46F2EA2C4BB5}" dt="2024-03-06T18:58:24.240" v="1164"/>
          <ac:picMkLst>
            <pc:docMk/>
            <pc:sldMk cId="1879159462" sldId="2147471552"/>
            <ac:picMk id="17" creationId="{F66B07FE-7D4E-9931-C959-C16869FFB5E5}"/>
          </ac:picMkLst>
        </pc:picChg>
        <pc:picChg chg="add mod">
          <ac:chgData name="Amani Gaddamedi" userId="03d9facf-63be-4e99-8987-885dd1c6e8c6" providerId="ADAL" clId="{676210DA-8C2C-2A41-8E49-46F2EA2C4BB5}" dt="2024-03-06T18:58:30.280" v="1167" actId="14100"/>
          <ac:picMkLst>
            <pc:docMk/>
            <pc:sldMk cId="1879159462" sldId="2147471552"/>
            <ac:picMk id="18" creationId="{361CC401-3C01-EFA6-1BE8-40C604EAC421}"/>
          </ac:picMkLst>
        </pc:picChg>
        <pc:picChg chg="add mod">
          <ac:chgData name="Amani Gaddamedi" userId="03d9facf-63be-4e99-8987-885dd1c6e8c6" providerId="ADAL" clId="{676210DA-8C2C-2A41-8E49-46F2EA2C4BB5}" dt="2024-03-06T19:03:26.428" v="1425" actId="1076"/>
          <ac:picMkLst>
            <pc:docMk/>
            <pc:sldMk cId="1879159462" sldId="2147471552"/>
            <ac:picMk id="19" creationId="{3E18A523-47ED-407D-78F8-878EE9DD09C0}"/>
          </ac:picMkLst>
        </pc:picChg>
        <pc:picChg chg="add mod">
          <ac:chgData name="Amani Gaddamedi" userId="03d9facf-63be-4e99-8987-885dd1c6e8c6" providerId="ADAL" clId="{676210DA-8C2C-2A41-8E49-46F2EA2C4BB5}" dt="2024-03-06T19:02:42.807" v="1423" actId="1076"/>
          <ac:picMkLst>
            <pc:docMk/>
            <pc:sldMk cId="1879159462" sldId="2147471552"/>
            <ac:picMk id="20" creationId="{BBE5C075-BDE4-C43B-A614-A01DBC5BF73E}"/>
          </ac:picMkLst>
        </pc:picChg>
        <pc:picChg chg="add mod">
          <ac:chgData name="Amani Gaddamedi" userId="03d9facf-63be-4e99-8987-885dd1c6e8c6" providerId="ADAL" clId="{676210DA-8C2C-2A41-8E49-46F2EA2C4BB5}" dt="2024-03-07T09:13:20.915" v="1633" actId="1036"/>
          <ac:picMkLst>
            <pc:docMk/>
            <pc:sldMk cId="1879159462" sldId="2147471552"/>
            <ac:picMk id="21" creationId="{4E168494-8BDE-27A1-BAFF-972A2A7FED2F}"/>
          </ac:picMkLst>
        </pc:picChg>
        <pc:picChg chg="add mod">
          <ac:chgData name="Amani Gaddamedi" userId="03d9facf-63be-4e99-8987-885dd1c6e8c6" providerId="ADAL" clId="{676210DA-8C2C-2A41-8E49-46F2EA2C4BB5}" dt="2024-03-06T19:02:31.810" v="1421" actId="1076"/>
          <ac:picMkLst>
            <pc:docMk/>
            <pc:sldMk cId="1879159462" sldId="2147471552"/>
            <ac:picMk id="22" creationId="{AF42A3F3-85C3-B997-9368-A9B074FA0F52}"/>
          </ac:picMkLst>
        </pc:picChg>
        <pc:picChg chg="add mod">
          <ac:chgData name="Amani Gaddamedi" userId="03d9facf-63be-4e99-8987-885dd1c6e8c6" providerId="ADAL" clId="{676210DA-8C2C-2A41-8E49-46F2EA2C4BB5}" dt="2024-03-06T19:13:53.945" v="1613" actId="1076"/>
          <ac:picMkLst>
            <pc:docMk/>
            <pc:sldMk cId="1879159462" sldId="2147471552"/>
            <ac:picMk id="27" creationId="{E2BE92B3-B309-487F-D9C0-17FA09FB8951}"/>
          </ac:picMkLst>
        </pc:picChg>
        <pc:picChg chg="add mod">
          <ac:chgData name="Amani Gaddamedi" userId="03d9facf-63be-4e99-8987-885dd1c6e8c6" providerId="ADAL" clId="{676210DA-8C2C-2A41-8E49-46F2EA2C4BB5}" dt="2024-03-07T09:13:26.581" v="1634" actId="1076"/>
          <ac:picMkLst>
            <pc:docMk/>
            <pc:sldMk cId="1879159462" sldId="2147471552"/>
            <ac:picMk id="28" creationId="{471D8193-BF7D-6AD1-4437-891744930CA0}"/>
          </ac:picMkLst>
        </pc:picChg>
        <pc:picChg chg="add del mod">
          <ac:chgData name="Amani Gaddamedi" userId="03d9facf-63be-4e99-8987-885dd1c6e8c6" providerId="ADAL" clId="{676210DA-8C2C-2A41-8E49-46F2EA2C4BB5}" dt="2024-03-06T19:07:27.113" v="1544" actId="478"/>
          <ac:picMkLst>
            <pc:docMk/>
            <pc:sldMk cId="1879159462" sldId="2147471552"/>
            <ac:picMk id="36" creationId="{3A00F3A4-220F-C217-1FE8-7EADFECEB21E}"/>
          </ac:picMkLst>
        </pc:picChg>
      </pc:sldChg>
      <pc:sldChg chg="modSp mod">
        <pc:chgData name="Amani Gaddamedi" userId="03d9facf-63be-4e99-8987-885dd1c6e8c6" providerId="ADAL" clId="{676210DA-8C2C-2A41-8E49-46F2EA2C4BB5}" dt="2024-03-07T07:37:43.617" v="1618" actId="207"/>
        <pc:sldMkLst>
          <pc:docMk/>
          <pc:sldMk cId="1049614562" sldId="2147471555"/>
        </pc:sldMkLst>
        <pc:picChg chg="mod">
          <ac:chgData name="Amani Gaddamedi" userId="03d9facf-63be-4e99-8987-885dd1c6e8c6" providerId="ADAL" clId="{676210DA-8C2C-2A41-8E49-46F2EA2C4BB5}" dt="2024-03-07T07:37:43.617" v="1618" actId="207"/>
          <ac:picMkLst>
            <pc:docMk/>
            <pc:sldMk cId="1049614562" sldId="2147471555"/>
            <ac:picMk id="3093" creationId="{5502A849-AE6A-3F76-E713-0D5AC9CD2737}"/>
          </ac:picMkLst>
        </pc:picChg>
        <pc:picChg chg="mod">
          <ac:chgData name="Amani Gaddamedi" userId="03d9facf-63be-4e99-8987-885dd1c6e8c6" providerId="ADAL" clId="{676210DA-8C2C-2A41-8E49-46F2EA2C4BB5}" dt="2024-03-07T07:37:38.632" v="1617" actId="207"/>
          <ac:picMkLst>
            <pc:docMk/>
            <pc:sldMk cId="1049614562" sldId="2147471555"/>
            <ac:picMk id="3095" creationId="{B385054E-F4CC-43F1-0F16-432B37FB24F0}"/>
          </ac:picMkLst>
        </pc:picChg>
      </pc:sldChg>
    </pc:docChg>
  </pc:docChgLst>
  <pc:docChgLst>
    <pc:chgData name="Bhavyashree Mucherla" userId="S::bhavyashree.mucherla@kyndryl.com::e364557d-6d7d-4d42-b09d-512d7eab1897" providerId="AD" clId="Web-{E4440607-945C-D078-773A-681DD3134399}"/>
    <pc:docChg chg="modSld">
      <pc:chgData name="Bhavyashree Mucherla" userId="S::bhavyashree.mucherla@kyndryl.com::e364557d-6d7d-4d42-b09d-512d7eab1897" providerId="AD" clId="Web-{E4440607-945C-D078-773A-681DD3134399}" dt="2024-03-07T09:36:40.189" v="2"/>
      <pc:docMkLst>
        <pc:docMk/>
      </pc:docMkLst>
      <pc:sldChg chg="addSp delSp modSp">
        <pc:chgData name="Bhavyashree Mucherla" userId="S::bhavyashree.mucherla@kyndryl.com::e364557d-6d7d-4d42-b09d-512d7eab1897" providerId="AD" clId="Web-{E4440607-945C-D078-773A-681DD3134399}" dt="2024-03-07T09:36:40.189" v="2"/>
        <pc:sldMkLst>
          <pc:docMk/>
          <pc:sldMk cId="2303213120" sldId="2147471548"/>
        </pc:sldMkLst>
        <pc:spChg chg="del mod">
          <ac:chgData name="Bhavyashree Mucherla" userId="S::bhavyashree.mucherla@kyndryl.com::e364557d-6d7d-4d42-b09d-512d7eab1897" providerId="AD" clId="Web-{E4440607-945C-D078-773A-681DD3134399}" dt="2024-03-07T09:36:40.189" v="2"/>
          <ac:spMkLst>
            <pc:docMk/>
            <pc:sldMk cId="2303213120" sldId="2147471548"/>
            <ac:spMk id="3" creationId="{FED9869D-C670-FC81-14C0-D66CC5C752E2}"/>
          </ac:spMkLst>
        </pc:spChg>
        <pc:spChg chg="add">
          <ac:chgData name="Bhavyashree Mucherla" userId="S::bhavyashree.mucherla@kyndryl.com::e364557d-6d7d-4d42-b09d-512d7eab1897" providerId="AD" clId="Web-{E4440607-945C-D078-773A-681DD3134399}" dt="2024-03-07T09:36:36.142" v="0"/>
          <ac:spMkLst>
            <pc:docMk/>
            <pc:sldMk cId="2303213120" sldId="2147471548"/>
            <ac:spMk id="6" creationId="{BD7C3C01-8707-D4F0-0CC5-11A89CC4251B}"/>
          </ac:spMkLst>
        </pc:spChg>
      </pc:sldChg>
    </pc:docChg>
  </pc:docChgLst>
  <pc:docChgLst>
    <pc:chgData name="Amani Gaddamedi" userId="03d9facf-63be-4e99-8987-885dd1c6e8c6" providerId="ADAL" clId="{831996F7-7504-174C-BDD7-1F58D6D06083}"/>
    <pc:docChg chg="undo custSel addSld delSld modSld">
      <pc:chgData name="Amani Gaddamedi" userId="03d9facf-63be-4e99-8987-885dd1c6e8c6" providerId="ADAL" clId="{831996F7-7504-174C-BDD7-1F58D6D06083}" dt="2024-02-28T15:34:30.447" v="638" actId="20577"/>
      <pc:docMkLst>
        <pc:docMk/>
      </pc:docMkLst>
      <pc:sldChg chg="modSp mod">
        <pc:chgData name="Amani Gaddamedi" userId="03d9facf-63be-4e99-8987-885dd1c6e8c6" providerId="ADAL" clId="{831996F7-7504-174C-BDD7-1F58D6D06083}" dt="2024-02-28T15:34:30.447" v="638" actId="20577"/>
        <pc:sldMkLst>
          <pc:docMk/>
          <pc:sldMk cId="2270662739" sldId="279"/>
        </pc:sldMkLst>
        <pc:spChg chg="mod">
          <ac:chgData name="Amani Gaddamedi" userId="03d9facf-63be-4e99-8987-885dd1c6e8c6" providerId="ADAL" clId="{831996F7-7504-174C-BDD7-1F58D6D06083}" dt="2024-02-28T15:34:30.447" v="638" actId="20577"/>
          <ac:spMkLst>
            <pc:docMk/>
            <pc:sldMk cId="2270662739" sldId="279"/>
            <ac:spMk id="3" creationId="{5420E3BB-8BE0-F848-9237-5FB31976AA96}"/>
          </ac:spMkLst>
        </pc:spChg>
      </pc:sldChg>
      <pc:sldChg chg="addSp delSp modSp mod modClrScheme chgLayout">
        <pc:chgData name="Amani Gaddamedi" userId="03d9facf-63be-4e99-8987-885dd1c6e8c6" providerId="ADAL" clId="{831996F7-7504-174C-BDD7-1F58D6D06083}" dt="2024-02-28T15:34:00.842" v="599" actId="167"/>
        <pc:sldMkLst>
          <pc:docMk/>
          <pc:sldMk cId="2468005840" sldId="280"/>
        </pc:sldMkLst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2" creationId="{6C1CC67D-43C0-F74A-9991-4A8FCE562889}"/>
          </ac:spMkLst>
        </pc:spChg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3" creationId="{6331FCB2-56B2-6A49-9542-4CF9FF298D63}"/>
          </ac:spMkLst>
        </pc:spChg>
        <pc:spChg chg="mod ord">
          <ac:chgData name="Amani Gaddamedi" userId="03d9facf-63be-4e99-8987-885dd1c6e8c6" providerId="ADAL" clId="{831996F7-7504-174C-BDD7-1F58D6D06083}" dt="2024-02-28T15:25:32.366" v="8" actId="700"/>
          <ac:spMkLst>
            <pc:docMk/>
            <pc:sldMk cId="2468005840" sldId="280"/>
            <ac:spMk id="4" creationId="{09FA7888-E13F-124D-8F05-C355B968611C}"/>
          </ac:spMkLst>
        </pc:spChg>
        <pc:spChg chg="del">
          <ac:chgData name="Amani Gaddamedi" userId="03d9facf-63be-4e99-8987-885dd1c6e8c6" providerId="ADAL" clId="{831996F7-7504-174C-BDD7-1F58D6D06083}" dt="2024-02-28T15:25:37.173" v="9" actId="478"/>
          <ac:spMkLst>
            <pc:docMk/>
            <pc:sldMk cId="2468005840" sldId="280"/>
            <ac:spMk id="5" creationId="{0754C934-DE8B-5DE2-60CF-6802A3DF587A}"/>
          </ac:spMkLst>
        </pc:spChg>
        <pc:spChg chg="add del mod">
          <ac:chgData name="Amani Gaddamedi" userId="03d9facf-63be-4e99-8987-885dd1c6e8c6" providerId="ADAL" clId="{831996F7-7504-174C-BDD7-1F58D6D06083}" dt="2024-02-28T15:24:47.550" v="3"/>
          <ac:spMkLst>
            <pc:docMk/>
            <pc:sldMk cId="2468005840" sldId="280"/>
            <ac:spMk id="6" creationId="{1FCAA51B-7A73-4499-9464-783F33964536}"/>
          </ac:spMkLst>
        </pc:spChg>
        <pc:spChg chg="mod">
          <ac:chgData name="Amani Gaddamedi" userId="03d9facf-63be-4e99-8987-885dd1c6e8c6" providerId="ADAL" clId="{831996F7-7504-174C-BDD7-1F58D6D06083}" dt="2024-02-28T15:26:23.072" v="64" actId="5793"/>
          <ac:spMkLst>
            <pc:docMk/>
            <pc:sldMk cId="2468005840" sldId="280"/>
            <ac:spMk id="7" creationId="{1B31CD8A-8A61-87A2-5655-20B46813218C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8" creationId="{69C5B0FF-7BF8-6634-C722-F62A673813E1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9" creationId="{E41706B9-8B6B-AD9F-F0D9-FEF7B61E6594}"/>
          </ac:spMkLst>
        </pc:spChg>
        <pc:spChg chg="add del mod">
          <ac:chgData name="Amani Gaddamedi" userId="03d9facf-63be-4e99-8987-885dd1c6e8c6" providerId="ADAL" clId="{831996F7-7504-174C-BDD7-1F58D6D06083}" dt="2024-02-28T15:26:06.438" v="47" actId="478"/>
          <ac:spMkLst>
            <pc:docMk/>
            <pc:sldMk cId="2468005840" sldId="280"/>
            <ac:spMk id="10" creationId="{A1D2F7E8-1CB2-7E7B-7FA3-84E5896C739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11" creationId="{826A977C-7604-4D3F-54B6-152ED83C2C07}"/>
          </ac:spMkLst>
        </pc:spChg>
        <pc:spChg chg="add mod">
          <ac:chgData name="Amani Gaddamedi" userId="03d9facf-63be-4e99-8987-885dd1c6e8c6" providerId="ADAL" clId="{831996F7-7504-174C-BDD7-1F58D6D06083}" dt="2024-02-28T15:29:18.711" v="317" actId="1037"/>
          <ac:spMkLst>
            <pc:docMk/>
            <pc:sldMk cId="2468005840" sldId="280"/>
            <ac:spMk id="12" creationId="{E616A609-C501-105F-6A45-3005AA157BED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3" creationId="{8017042C-9F91-E83B-8E38-FE5E249A22CC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4" creationId="{C0E9C616-D4CE-6706-2D0E-7C79EE3430B9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5" creationId="{5328ACF1-DEEA-F2CF-1C37-6FCFE1AFAAEF}"/>
          </ac:spMkLst>
        </pc:spChg>
        <pc:spChg chg="add mod">
          <ac:chgData name="Amani Gaddamedi" userId="03d9facf-63be-4e99-8987-885dd1c6e8c6" providerId="ADAL" clId="{831996F7-7504-174C-BDD7-1F58D6D06083}" dt="2024-02-28T15:33:20.663" v="577" actId="1038"/>
          <ac:spMkLst>
            <pc:docMk/>
            <pc:sldMk cId="2468005840" sldId="280"/>
            <ac:spMk id="16" creationId="{23EBAE91-E313-35BB-580C-8B43F3567ED5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7" creationId="{6648BFED-D835-37F1-F042-31334B8F471E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8" creationId="{A34B914D-7770-7043-707D-F7F4BED3D64D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19" creationId="{60D09DA1-171E-789D-2C96-E5770A3023E9}"/>
          </ac:spMkLst>
        </pc:spChg>
        <pc:spChg chg="add mod">
          <ac:chgData name="Amani Gaddamedi" userId="03d9facf-63be-4e99-8987-885dd1c6e8c6" providerId="ADAL" clId="{831996F7-7504-174C-BDD7-1F58D6D06083}" dt="2024-02-28T15:33:36.871" v="597" actId="1038"/>
          <ac:spMkLst>
            <pc:docMk/>
            <pc:sldMk cId="2468005840" sldId="280"/>
            <ac:spMk id="20" creationId="{97DA0FA0-7A94-EDA5-9C7E-9072433E9BC3}"/>
          </ac:spMkLst>
        </pc:spChg>
        <pc:spChg chg="add mod">
          <ac:chgData name="Amani Gaddamedi" userId="03d9facf-63be-4e99-8987-885dd1c6e8c6" providerId="ADAL" clId="{831996F7-7504-174C-BDD7-1F58D6D06083}" dt="2024-02-28T15:29:47.333" v="322" actId="14100"/>
          <ac:spMkLst>
            <pc:docMk/>
            <pc:sldMk cId="2468005840" sldId="280"/>
            <ac:spMk id="21" creationId="{BA94CFC7-51F4-7219-7570-E357FE1BC575}"/>
          </ac:spMkLst>
        </pc:spChg>
        <pc:spChg chg="add mod">
          <ac:chgData name="Amani Gaddamedi" userId="03d9facf-63be-4e99-8987-885dd1c6e8c6" providerId="ADAL" clId="{831996F7-7504-174C-BDD7-1F58D6D06083}" dt="2024-02-28T15:29:49.961" v="323" actId="1076"/>
          <ac:spMkLst>
            <pc:docMk/>
            <pc:sldMk cId="2468005840" sldId="280"/>
            <ac:spMk id="22" creationId="{7897B838-9068-C188-B805-D6EF464599E5}"/>
          </ac:spMkLst>
        </pc:spChg>
        <pc:spChg chg="add mod">
          <ac:chgData name="Amani Gaddamedi" userId="03d9facf-63be-4e99-8987-885dd1c6e8c6" providerId="ADAL" clId="{831996F7-7504-174C-BDD7-1F58D6D06083}" dt="2024-02-28T15:29:18.711" v="317" actId="1037"/>
          <ac:spMkLst>
            <pc:docMk/>
            <pc:sldMk cId="2468005840" sldId="280"/>
            <ac:spMk id="23" creationId="{292BE108-808C-CB7E-CB82-126B5EB498B2}"/>
          </ac:spMkLst>
        </pc:spChg>
        <pc:spChg chg="add mod">
          <ac:chgData name="Amani Gaddamedi" userId="03d9facf-63be-4e99-8987-885dd1c6e8c6" providerId="ADAL" clId="{831996F7-7504-174C-BDD7-1F58D6D06083}" dt="2024-02-28T15:29:30.140" v="321" actId="1076"/>
          <ac:spMkLst>
            <pc:docMk/>
            <pc:sldMk cId="2468005840" sldId="280"/>
            <ac:spMk id="32" creationId="{7F8190F2-6591-8B4A-E02F-D2A6F47D8A2B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3" creationId="{30A6467D-655E-1F5A-13CF-AEE1A17F0F4F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4" creationId="{FD9EE556-0EF9-C174-DA3B-DB06AC10FEEE}"/>
          </ac:spMkLst>
        </pc:spChg>
        <pc:spChg chg="add mod">
          <ac:chgData name="Amani Gaddamedi" userId="03d9facf-63be-4e99-8987-885dd1c6e8c6" providerId="ADAL" clId="{831996F7-7504-174C-BDD7-1F58D6D06083}" dt="2024-02-28T15:33:25.477" v="578" actId="1076"/>
          <ac:spMkLst>
            <pc:docMk/>
            <pc:sldMk cId="2468005840" sldId="280"/>
            <ac:spMk id="35" creationId="{C9F5B880-74C4-4F17-A99B-D339E5B872B0}"/>
          </ac:spMkLst>
        </pc:spChg>
        <pc:spChg chg="add mod">
          <ac:chgData name="Amani Gaddamedi" userId="03d9facf-63be-4e99-8987-885dd1c6e8c6" providerId="ADAL" clId="{831996F7-7504-174C-BDD7-1F58D6D06083}" dt="2024-02-28T15:30:29.203" v="381" actId="1076"/>
          <ac:spMkLst>
            <pc:docMk/>
            <pc:sldMk cId="2468005840" sldId="280"/>
            <ac:spMk id="36" creationId="{33E88FF4-F42B-066B-3D35-8649F67DEC28}"/>
          </ac:spMkLst>
        </pc:spChg>
        <pc:spChg chg="add mod">
          <ac:chgData name="Amani Gaddamedi" userId="03d9facf-63be-4e99-8987-885dd1c6e8c6" providerId="ADAL" clId="{831996F7-7504-174C-BDD7-1F58D6D06083}" dt="2024-02-28T15:28:53.118" v="256" actId="1035"/>
          <ac:spMkLst>
            <pc:docMk/>
            <pc:sldMk cId="2468005840" sldId="280"/>
            <ac:spMk id="37" creationId="{F5B5A055-36E8-8CDE-57F9-E3E1E52B5122}"/>
          </ac:spMkLst>
        </pc:spChg>
        <pc:spChg chg="add mod">
          <ac:chgData name="Amani Gaddamedi" userId="03d9facf-63be-4e99-8987-885dd1c6e8c6" providerId="ADAL" clId="{831996F7-7504-174C-BDD7-1F58D6D06083}" dt="2024-02-28T15:28:59.976" v="280" actId="1035"/>
          <ac:spMkLst>
            <pc:docMk/>
            <pc:sldMk cId="2468005840" sldId="280"/>
            <ac:spMk id="38" creationId="{9E66A1CE-C4D9-1353-63B4-C546C342638F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39" creationId="{A3EE591B-ECDA-E027-C617-C925237DAB22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0" creationId="{AD5AC9A6-1573-921A-D8D5-66D0D3740100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1" creationId="{D07B834C-D3AC-837F-C179-BD4AB296651C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2" creationId="{DB339A98-AAE3-6F4B-18B9-297B8EEC6354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49" creationId="{520DCAC7-BB16-F7D9-D51C-DB7DC278A041}"/>
          </ac:spMkLst>
        </pc:spChg>
        <pc:spChg chg="add mod">
          <ac:chgData name="Amani Gaddamedi" userId="03d9facf-63be-4e99-8987-885dd1c6e8c6" providerId="ADAL" clId="{831996F7-7504-174C-BDD7-1F58D6D06083}" dt="2024-02-28T15:28:44.178" v="235" actId="1036"/>
          <ac:spMkLst>
            <pc:docMk/>
            <pc:sldMk cId="2468005840" sldId="280"/>
            <ac:spMk id="52" creationId="{FFD951FA-C27E-89B0-2CB5-6FD5B7E09751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4" creationId="{3F322ECC-23B3-EC49-5533-2361FE41560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5" creationId="{B83B82DD-DD1C-C982-7093-C1A0D52C2604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6" creationId="{F45C76BE-2E63-E25F-FA35-8A3620B10F07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7" creationId="{532B8063-9D84-2F89-E3D8-4E852530323A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8" creationId="{0D04A02C-7689-8C58-4A3F-471E1E9E70E2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59" creationId="{FB3C57B5-6B34-E68B-C313-B2DBC21E2683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68" creationId="{BB1510B6-188A-9416-3BB4-E5C5563D446B}"/>
          </ac:spMkLst>
        </pc:spChg>
        <pc:spChg chg="add mod">
          <ac:chgData name="Amani Gaddamedi" userId="03d9facf-63be-4e99-8987-885dd1c6e8c6" providerId="ADAL" clId="{831996F7-7504-174C-BDD7-1F58D6D06083}" dt="2024-02-28T15:24:24.189" v="1"/>
          <ac:spMkLst>
            <pc:docMk/>
            <pc:sldMk cId="2468005840" sldId="280"/>
            <ac:spMk id="70" creationId="{2E086FFD-AAF8-7DD0-0CE6-0CA137B40072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1" creationId="{9C5E81BC-A416-36AB-F27D-388E2563E3E4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2" creationId="{A740DBBC-3F23-7B1C-D0C0-EAFAD4F437F5}"/>
          </ac:spMkLst>
        </pc:spChg>
        <pc:spChg chg="add mod">
          <ac:chgData name="Amani Gaddamedi" userId="03d9facf-63be-4e99-8987-885dd1c6e8c6" providerId="ADAL" clId="{831996F7-7504-174C-BDD7-1F58D6D06083}" dt="2024-02-28T15:27:21.423" v="86" actId="1038"/>
          <ac:spMkLst>
            <pc:docMk/>
            <pc:sldMk cId="2468005840" sldId="280"/>
            <ac:spMk id="74" creationId="{B7455738-D4B5-D10C-8880-2C450BB020A3}"/>
          </ac:spMkLst>
        </pc:spChg>
        <pc:spChg chg="add mod">
          <ac:chgData name="Amani Gaddamedi" userId="03d9facf-63be-4e99-8987-885dd1c6e8c6" providerId="ADAL" clId="{831996F7-7504-174C-BDD7-1F58D6D06083}" dt="2024-02-28T15:29:56.897" v="346" actId="1037"/>
          <ac:spMkLst>
            <pc:docMk/>
            <pc:sldMk cId="2468005840" sldId="280"/>
            <ac:spMk id="75" creationId="{60FC3A14-07DA-476C-5FE0-6431D180CCEF}"/>
          </ac:spMkLst>
        </pc:spChg>
        <pc:spChg chg="add del mod">
          <ac:chgData name="Amani Gaddamedi" userId="03d9facf-63be-4e99-8987-885dd1c6e8c6" providerId="ADAL" clId="{831996F7-7504-174C-BDD7-1F58D6D06083}" dt="2024-02-28T15:25:08.950" v="7"/>
          <ac:spMkLst>
            <pc:docMk/>
            <pc:sldMk cId="2468005840" sldId="280"/>
            <ac:spMk id="76" creationId="{13F27429-476C-F3EC-4F8C-DA48CDE9BF2D}"/>
          </ac:spMkLst>
        </pc:spChg>
        <pc:spChg chg="add del mod ord">
          <ac:chgData name="Amani Gaddamedi" userId="03d9facf-63be-4e99-8987-885dd1c6e8c6" providerId="ADAL" clId="{831996F7-7504-174C-BDD7-1F58D6D06083}" dt="2024-02-28T15:26:29.387" v="65" actId="478"/>
          <ac:spMkLst>
            <pc:docMk/>
            <pc:sldMk cId="2468005840" sldId="280"/>
            <ac:spMk id="77" creationId="{EA31FE22-4079-5DE2-AD1A-E455E60943AA}"/>
          </ac:spMkLst>
        </pc:spChg>
        <pc:spChg chg="add mod">
          <ac:chgData name="Amani Gaddamedi" userId="03d9facf-63be-4e99-8987-885dd1c6e8c6" providerId="ADAL" clId="{831996F7-7504-174C-BDD7-1F58D6D06083}" dt="2024-02-28T15:34:00.842" v="599" actId="167"/>
          <ac:spMkLst>
            <pc:docMk/>
            <pc:sldMk cId="2468005840" sldId="280"/>
            <ac:spMk id="88" creationId="{D174192F-4878-B537-F60D-2081CA81FFD8}"/>
          </ac:spMkLst>
        </pc:sp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6" creationId="{B87EFBDD-C258-F0E8-7929-0B8BE60928E6}"/>
          </ac:picMkLst>
        </pc:pic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7" creationId="{21707548-69E9-52AA-D025-570264196162}"/>
          </ac:picMkLst>
        </pc:picChg>
        <pc:picChg chg="add mod">
          <ac:chgData name="Amani Gaddamedi" userId="03d9facf-63be-4e99-8987-885dd1c6e8c6" providerId="ADAL" clId="{831996F7-7504-174C-BDD7-1F58D6D06083}" dt="2024-02-28T15:29:18.711" v="317" actId="1037"/>
          <ac:picMkLst>
            <pc:docMk/>
            <pc:sldMk cId="2468005840" sldId="280"/>
            <ac:picMk id="28" creationId="{44B4DED0-36FD-55AC-9A3C-4E708582BF42}"/>
          </ac:picMkLst>
        </pc:picChg>
        <pc:picChg chg="add mod">
          <ac:chgData name="Amani Gaddamedi" userId="03d9facf-63be-4e99-8987-885dd1c6e8c6" providerId="ADAL" clId="{831996F7-7504-174C-BDD7-1F58D6D06083}" dt="2024-02-28T15:33:10.179" v="540" actId="1076"/>
          <ac:picMkLst>
            <pc:docMk/>
            <pc:sldMk cId="2468005840" sldId="280"/>
            <ac:picMk id="47" creationId="{7EC4D5B7-8158-13A9-4CB1-41EE5C5C737B}"/>
          </ac:picMkLst>
        </pc:picChg>
        <pc:picChg chg="add mod">
          <ac:chgData name="Amani Gaddamedi" userId="03d9facf-63be-4e99-8987-885dd1c6e8c6" providerId="ADAL" clId="{831996F7-7504-174C-BDD7-1F58D6D06083}" dt="2024-02-28T15:33:36.871" v="597" actId="1038"/>
          <ac:picMkLst>
            <pc:docMk/>
            <pc:sldMk cId="2468005840" sldId="280"/>
            <ac:picMk id="48" creationId="{1259C721-A050-FC3C-4C2C-AD36439C4D1F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0" creationId="{7C4CB748-5441-20F9-A7B1-BEE5D3029FF4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1" creationId="{397E36F9-C636-3948-AA3B-F917F794E0D2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2" creationId="{AEB05B11-3FFA-34F2-CD77-1F0BA323610F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3" creationId="{81559DD2-4C34-6BE7-D2F2-6F3B7B56B59D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4" creationId="{62600E60-08A3-21A7-E76C-FCF122258A57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5" creationId="{3CB4774F-5BA9-E9D0-88F9-25643E5D39F0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6" creationId="{66B29D3A-89C2-ACF1-E7FD-3CE25724D94B}"/>
          </ac:picMkLst>
        </pc:picChg>
        <pc:picChg chg="add mod">
          <ac:chgData name="Amani Gaddamedi" userId="03d9facf-63be-4e99-8987-885dd1c6e8c6" providerId="ADAL" clId="{831996F7-7504-174C-BDD7-1F58D6D06083}" dt="2024-02-28T15:24:24.189" v="1"/>
          <ac:picMkLst>
            <pc:docMk/>
            <pc:sldMk cId="2468005840" sldId="280"/>
            <ac:picMk id="67" creationId="{813BF809-4D9F-C024-7EE0-206F821EE47F}"/>
          </ac:picMkLst>
        </pc:picChg>
        <pc:picChg chg="add mod">
          <ac:chgData name="Amani Gaddamedi" userId="03d9facf-63be-4e99-8987-885dd1c6e8c6" providerId="ADAL" clId="{831996F7-7504-174C-BDD7-1F58D6D06083}" dt="2024-02-28T15:27:21.423" v="86" actId="1038"/>
          <ac:picMkLst>
            <pc:docMk/>
            <pc:sldMk cId="2468005840" sldId="280"/>
            <ac:picMk id="69" creationId="{152D21CB-C727-8FBC-8AF0-B5F6341AB812}"/>
          </ac:picMkLst>
        </pc:picChg>
        <pc:picChg chg="add mod">
          <ac:chgData name="Amani Gaddamedi" userId="03d9facf-63be-4e99-8987-885dd1c6e8c6" providerId="ADAL" clId="{831996F7-7504-174C-BDD7-1F58D6D06083}" dt="2024-02-28T15:27:21.423" v="86" actId="1038"/>
          <ac:picMkLst>
            <pc:docMk/>
            <pc:sldMk cId="2468005840" sldId="280"/>
            <ac:picMk id="73" creationId="{782A0568-2EB3-7119-B65C-B0C4C926141D}"/>
          </ac:picMkLst>
        </pc:picChg>
        <pc:cxnChg chg="add mod">
          <ac:chgData name="Amani Gaddamedi" userId="03d9facf-63be-4e99-8987-885dd1c6e8c6" providerId="ADAL" clId="{831996F7-7504-174C-BDD7-1F58D6D06083}" dt="2024-02-28T15:33:20.663" v="577" actId="1038"/>
          <ac:cxnSpMkLst>
            <pc:docMk/>
            <pc:sldMk cId="2468005840" sldId="280"/>
            <ac:cxnSpMk id="24" creationId="{4B4867BE-B022-1A31-3B7D-207732880A62}"/>
          </ac:cxnSpMkLst>
        </pc:cxnChg>
        <pc:cxnChg chg="add mod">
          <ac:chgData name="Amani Gaddamedi" userId="03d9facf-63be-4e99-8987-885dd1c6e8c6" providerId="ADAL" clId="{831996F7-7504-174C-BDD7-1F58D6D06083}" dt="2024-02-28T15:33:36.871" v="597" actId="1038"/>
          <ac:cxnSpMkLst>
            <pc:docMk/>
            <pc:sldMk cId="2468005840" sldId="280"/>
            <ac:cxnSpMk id="25" creationId="{2D8D7368-FC57-504E-EE9B-2E1776B8D269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29" creationId="{20D8BEDC-94B1-65B1-6264-13E584002EE8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30" creationId="{52FF721C-C561-7F03-33C3-926DE5DEBBA2}"/>
          </ac:cxnSpMkLst>
        </pc:cxnChg>
        <pc:cxnChg chg="add mod">
          <ac:chgData name="Amani Gaddamedi" userId="03d9facf-63be-4e99-8987-885dd1c6e8c6" providerId="ADAL" clId="{831996F7-7504-174C-BDD7-1F58D6D06083}" dt="2024-02-28T15:29:18.711" v="317" actId="1037"/>
          <ac:cxnSpMkLst>
            <pc:docMk/>
            <pc:sldMk cId="2468005840" sldId="280"/>
            <ac:cxnSpMk id="31" creationId="{84800F7B-DF06-4835-9273-C2C5F9C285D4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3" creationId="{78AF5551-F365-BEF7-84A6-DDC1AAC1A1DC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4" creationId="{7DD602BF-9E18-2216-721A-45785D0DFE7E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5" creationId="{979A990C-BAD7-F3D5-B2FB-01C3E0F8EFF5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46" creationId="{51F71ABD-3BDB-1DF5-5DCA-17F3CE93B9E9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0" creationId="{B5850016-E477-BFD3-3E59-D09EFB3E4EEC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1" creationId="{3F42774D-C4B4-1916-5F21-A2E734F925A5}"/>
          </ac:cxnSpMkLst>
        </pc:cxnChg>
        <pc:cxnChg chg="add mod">
          <ac:chgData name="Amani Gaddamedi" userId="03d9facf-63be-4e99-8987-885dd1c6e8c6" providerId="ADAL" clId="{831996F7-7504-174C-BDD7-1F58D6D06083}" dt="2024-02-28T15:28:44.178" v="235" actId="1036"/>
          <ac:cxnSpMkLst>
            <pc:docMk/>
            <pc:sldMk cId="2468005840" sldId="280"/>
            <ac:cxnSpMk id="53" creationId="{5B6CB8EB-B1B0-145C-519F-23EFA9654F9D}"/>
          </ac:cxnSpMkLst>
        </pc:cxnChg>
      </pc:sldChg>
      <pc:sldChg chg="new del">
        <pc:chgData name="Amani Gaddamedi" userId="03d9facf-63be-4e99-8987-885dd1c6e8c6" providerId="ADAL" clId="{831996F7-7504-174C-BDD7-1F58D6D06083}" dt="2024-02-28T15:34:11.893" v="600" actId="2696"/>
        <pc:sldMkLst>
          <pc:docMk/>
          <pc:sldMk cId="2575909948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DED8EAC6-2D5B-D844-A615-EDB1D698BF23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WK Everett" panose="020B0204000000000000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WK Everett" panose="020B0204000000000000" pitchFamily="34" charset="77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WK Everett" panose="020B0204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22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CC60-82E6-7559-AA58-5F8AA3BF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161EA-F5A8-C24D-5882-795634132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0269C-9D7E-249E-C58A-3921453EF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E5FE5-A075-754A-037D-CD0020735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56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6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2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rgbClr val="FF4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975452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484E63CF-6BA0-9E4E-80B5-B3027757A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3F9380-EE94-6448-A41D-9DDBA8D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70FD612-8821-EE49-A0C5-77C6111F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3CF5CC65-92EA-304D-B5FD-87FA9451CC6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5F5CE32C-8106-1248-8E7D-0220696468D6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428827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B7F35B84-2392-CE43-8742-604433B6BC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634F4663-0B4A-8447-9D6F-40CDA939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43C99B3-5983-A74C-AE34-2CF10800CFFB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228600" y="1714500"/>
            <a:ext cx="11734800" cy="4305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TABLE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6F04F07-B6C3-D64A-A8EB-8BD4B1625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7E2547DE-EE34-4E4C-847E-F8CEB78389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870797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A1A9D-031F-4331-825A-FD1C8B738EFD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7F6F4-9E55-4BC4-8704-1D382B6DD33C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44919A-6CC0-D14F-BF22-588EE7513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116FF97-4445-BF40-AE91-BFFEC4948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81F1528-7C93-7148-803C-FDD0C36D61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295ABCC-E89D-B444-82DF-8B04486945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6557ABE-570C-D545-911A-E5C1FBAE41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3A7F10FF-CBA4-7D44-83DC-75C094FECF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C699DAB-206F-D643-A70A-B85E8C27A8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1BAF056B-960B-664A-8434-DD58A98A2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FF8F0DC-0B57-2E41-81C2-5F66B8CF5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332D4C44-31E9-574D-A565-23C4B75109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6C91E94-E3C6-F441-BE0C-1FE98E6C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D4DBD2DA-3AD2-C642-8C55-472AFA14ADD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0DDCB49-4846-B146-B0EF-71F4769603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5214661-A1C2-714C-8FD6-F37BA412D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302BA0B-8DE8-2447-9102-73B26408E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F2AF5BF-FCB0-4D40-89D7-86A641BF9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233C1-48E2-427E-B2C6-38E32055A963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FF190-10F1-4201-AE5D-1C3673291F69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0ED773-31F7-2247-ABD3-B39BA81F2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0C23041-45CB-C040-9C5A-DD33E3262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9137709-4275-4140-8465-53BD64A4A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EC246B4-F1D0-754E-B440-28226D2ADC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D01DC6FC-9816-B845-ADAD-84758D8D27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25BF896-F0D4-614F-B330-1F76698902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D299DA0-65CE-614C-B064-6912719EF7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5BAD7E9-72C8-4044-B630-FC8F60113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54EF588-9AC7-4947-A06B-1CE0E07D1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1" name="Text Placeholder 57">
            <a:extLst>
              <a:ext uri="{FF2B5EF4-FFF2-40B4-BE49-F238E27FC236}">
                <a16:creationId xmlns:a16="http://schemas.microsoft.com/office/drawing/2014/main" id="{672A8537-72C1-2E4B-B560-7BDCA4C1CB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65A10F9C-411F-AA4A-9E2C-D8BAEEFCAF2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0563" indent="-163513">
              <a:buClr>
                <a:srgbClr val="042315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DD909CB-E93C-0944-B3AD-BFBF8FC7DD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 smtClean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B7E7D2A-5EB7-4E40-88FC-349939DAE0E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tx2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39E6ED3-4CD7-49CA-A458-BB6774387E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AEFC73BE-DDBB-4D8B-9CA4-D050AD2074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1B2FF86-28F1-4C18-B526-42934A5F2E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tx2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315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AEFE81-BF82-4FA1-B342-B6823A6FA12C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D97EC-971A-4805-9D10-C3F0AE18C118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848920E-B932-2B44-A55F-272B9ABE1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1808E42-71B3-BB49-9A56-CAF0072E4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75C68DB-2951-1A44-A054-DCB5739775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BCB5D1A-0C51-C74C-973A-DFE7F04DC4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923D297-C75B-7C49-BAE4-03E8D0793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30F8217-0AB2-5B4E-825A-A317C6984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37023B4A-0693-2342-B901-52D5F3C00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8EE0D4D9-E606-0D41-B8D6-CB52FB4368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37CA248-422C-494E-854B-8921BCC60C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85A4DC7-074E-D64E-A171-A9D1C3F5C2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CC07517-49B8-444D-8401-DC29C1F9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5C7CD894-CBF6-0B49-BD1D-03D16B2CD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E26EA23-B799-0445-8AE4-14799534E1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0563" indent="-163513">
              <a:buClr>
                <a:schemeClr val="accent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61388D-60A4-8144-B4EC-3E0857C447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7D3D450-1EC9-534F-BCF6-C67D9416FDC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48C79D5-07F1-9E43-B6CA-0AD37095F0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2pPr>
            <a:lvl3pPr marL="698500" indent="-171450">
              <a:buClr>
                <a:schemeClr val="accent1"/>
              </a:buClr>
              <a:defRPr lang="en-US" sz="1200" b="0" i="0" kern="1200" dirty="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5B5F8-E196-4D05-AA7A-FD19AA38C644}"/>
              </a:ext>
            </a:extLst>
          </p:cNvPr>
          <p:cNvSpPr/>
          <p:nvPr userDrawn="1"/>
        </p:nvSpPr>
        <p:spPr>
          <a:xfrm>
            <a:off x="228600" y="1325418"/>
            <a:ext cx="2819400" cy="619171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99C1A-A880-4D80-BEEA-A1425AFB8A15}"/>
              </a:ext>
            </a:extLst>
          </p:cNvPr>
          <p:cNvSpPr/>
          <p:nvPr userDrawn="1"/>
        </p:nvSpPr>
        <p:spPr>
          <a:xfrm>
            <a:off x="0" y="1870364"/>
            <a:ext cx="12192000" cy="4987636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8422AB4-38AC-E245-95E9-D4EBD4FE1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89" y="2324990"/>
            <a:ext cx="25942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4EF2367C-A2C2-2A4C-A1BA-998AD4CF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76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AC3943E1-6165-E04A-8A64-6375279C0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3769" y="2324990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DD84469-3B96-D541-953A-A77D2F7339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2324990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9DA26E-DC8D-ED40-A66C-D2F430BF08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B31445D-8949-F147-B03B-08A7BBBAD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789" y="1454047"/>
            <a:ext cx="2365611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5260156-A6C9-7F45-AA47-3B158742A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1454047"/>
            <a:ext cx="2592716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EE27787B-F07F-6A48-9F01-A11E5B25E8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768" y="1456371"/>
            <a:ext cx="2591632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AC275A25-09EF-0D49-9C98-A13E944E4A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2600" y="1454047"/>
            <a:ext cx="2590800" cy="3793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83A7B57-1BBE-624F-9AAA-EEDF3187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FBFDA0E-35D5-9848-9648-B18F4E46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64FA7348-CF79-3C47-A078-816D07D28D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77DEA71-831F-8E4A-849D-60CE3B9BEF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664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E04F33-9CC2-B64C-AA85-D8C4C72C58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58AACB-F794-854A-9587-3A75E2B8945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A9CBD2-646C-9644-ACEE-8B75B3DE454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3230162"/>
            <a:ext cx="2590800" cy="2789638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8500" indent="-171450">
              <a:buClr>
                <a:schemeClr val="bg1"/>
              </a:buClr>
              <a:defRPr lang="en-US" sz="12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952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8CA75-714F-DA40-A93F-9A4281C96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2" name="Text Placeholder 57">
            <a:extLst>
              <a:ext uri="{FF2B5EF4-FFF2-40B4-BE49-F238E27FC236}">
                <a16:creationId xmlns:a16="http://schemas.microsoft.com/office/drawing/2014/main" id="{6971B0DC-62D2-2D4D-A70E-3CC614E442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Header &amp;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1BAD61-05AD-7345-97CB-3DCCDB04F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33908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4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2A5CE08-B2C8-5A46-ADA5-70DF07294F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38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Cloud-w Foo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CE632E-613D-CD40-8FC5-7FD7842C6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6DA1B-28D9-944B-8727-940F8A8C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arm Red w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56E0B0-2AF0-404A-AF57-6EDD5EE4D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6085F1-4F24-EB49-8834-E753778E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30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eep Forest w Footer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1BAC5F-4BD7-964A-A778-D42104CA4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6B7D36-32ED-4B4E-971E-D7FD3D71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Red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6E7E791-559D-DF46-9A4D-AA548D86E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773AAFA-CDCB-254C-AB03-2264AF77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1/4, Dark Stone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3D3C3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 1/4, Spring Green 3/4 with 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-11612"/>
            <a:ext cx="9143900" cy="6874200"/>
          </a:xfrm>
          <a:prstGeom prst="rect">
            <a:avLst/>
          </a:prstGeom>
          <a:solidFill>
            <a:srgbClr val="4CDD8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03E2DBF-9962-574A-8CD5-33A149DB8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189AD1-C8FC-DA42-A906-8C816535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4, White 3/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;p25">
            <a:extLst>
              <a:ext uri="{FF2B5EF4-FFF2-40B4-BE49-F238E27FC236}">
                <a16:creationId xmlns:a16="http://schemas.microsoft.com/office/drawing/2014/main" id="{C3A876E8-2CB2-D148-BC7E-C97BE385038F}"/>
              </a:ext>
            </a:extLst>
          </p:cNvPr>
          <p:cNvSpPr/>
          <p:nvPr userDrawn="1"/>
        </p:nvSpPr>
        <p:spPr>
          <a:xfrm>
            <a:off x="3048000" y="0"/>
            <a:ext cx="9143900" cy="6858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A56F4A-839E-3048-AFFF-AD0F63AC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D35AC5-55CC-E946-8741-7EC0EAA1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6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page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613C6-663D-7F41-AD46-3653A2999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21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C43509-533A-4740-83A8-6EED771E10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1" y="1625043"/>
            <a:ext cx="11811000" cy="3925414"/>
          </a:xfrm>
        </p:spPr>
        <p:txBody>
          <a:bodyPr/>
          <a:lstStyle>
            <a:lvl1pPr>
              <a:defRPr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algn="l">
              <a:lnSpc>
                <a:spcPts val="13040"/>
              </a:lnSpc>
            </a:pPr>
            <a:r>
              <a:rPr lang="en-US" sz="13200" b="1">
                <a:ln w="12700">
                  <a:solidFill>
                    <a:schemeClr val="bg1"/>
                  </a:solidFill>
                </a:ln>
                <a:noFill/>
              </a:rPr>
              <a:t>Short title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673223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A94C216-7073-B647-B876-9B377BEEA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87" y="88273"/>
            <a:ext cx="1097609" cy="6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4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50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AAEB1AD-3259-AE45-AC32-46273721D3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87" y="88273"/>
            <a:ext cx="1097609" cy="61740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3837305"/>
            <a:ext cx="11811000" cy="2032000"/>
          </a:xfrm>
        </p:spPr>
        <p:txBody>
          <a:bodyPr>
            <a:noAutofit/>
          </a:bodyPr>
          <a:lstStyle>
            <a:lvl1pPr marL="0" indent="0">
              <a:lnSpc>
                <a:spcPts val="8200"/>
              </a:lnSpc>
              <a:buNone/>
              <a:defRPr sz="7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</p:spTree>
    <p:extLst>
      <p:ext uri="{BB962C8B-B14F-4D97-AF65-F5344CB8AC3E}">
        <p14:creationId xmlns:p14="http://schemas.microsoft.com/office/powerpoint/2010/main" val="417603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2441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1943" y="1864312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>
                <a:ln w="12700">
                  <a:noFill/>
                </a:ln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Place presentation section title here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500" y="1861671"/>
            <a:ext cx="1200978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1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BA2578-9071-1F47-8D9D-238771F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E3F81F8-5026-5846-8BFC-EDB78970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8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500" y="1232133"/>
            <a:ext cx="1455420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 b="1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5797" y="1232132"/>
            <a:ext cx="8912696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>
                <a:ln w="1270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8B50239-37A9-B745-83CE-E43173563B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Agenda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68767D3-E740-4742-B245-9E93EB3DE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0C6AE-59C2-2C44-BB74-D72CAED95127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44548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242" y="445874"/>
            <a:ext cx="5067041" cy="286584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501" y="1684628"/>
            <a:ext cx="2727325" cy="277783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EB8CE48-B84E-E14B-B298-B53BE936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B6F8AA5-1573-8A4F-BE57-8EA760531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F4AFA-0DD3-0347-B47A-DF13F6F8B142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22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3000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1D72AF6-2092-C74D-9CC7-CB969651F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CFC31EE-5C1D-CA4D-891B-C60FB5577A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A4BFF994-74B4-9D4B-AD4E-2CE484C496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2A3C7-B223-194A-A59C-FEADD197964A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37843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1D72AF6-2092-C74D-9CC7-CB969651F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471545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6B757E9-BCCE-D640-BD7B-D4AD8BF205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1F34ECEE-8FD3-8B42-98F5-1A2704700E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40DF6-7B06-D549-A70A-49BB49340FAC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4501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flow / Pl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83CD6B7-D5D1-484A-AF17-BBE8A45C59BB}"/>
              </a:ext>
            </a:extLst>
          </p:cNvPr>
          <p:cNvSpPr/>
          <p:nvPr userDrawn="1"/>
        </p:nvSpPr>
        <p:spPr>
          <a:xfrm>
            <a:off x="0" y="1291142"/>
            <a:ext cx="12192000" cy="5566858"/>
          </a:xfrm>
          <a:custGeom>
            <a:avLst/>
            <a:gdLst>
              <a:gd name="connsiteX0" fmla="*/ 2796 w 12192000"/>
              <a:gd name="connsiteY0" fmla="*/ 0 h 5566858"/>
              <a:gd name="connsiteX1" fmla="*/ 2267242 w 12192000"/>
              <a:gd name="connsiteY1" fmla="*/ 0 h 5566858"/>
              <a:gd name="connsiteX2" fmla="*/ 2267242 w 12192000"/>
              <a:gd name="connsiteY2" fmla="*/ 875287 h 5566858"/>
              <a:gd name="connsiteX3" fmla="*/ 12192000 w 12192000"/>
              <a:gd name="connsiteY3" fmla="*/ 875287 h 5566858"/>
              <a:gd name="connsiteX4" fmla="*/ 12192000 w 12192000"/>
              <a:gd name="connsiteY4" fmla="*/ 5566858 h 5566858"/>
              <a:gd name="connsiteX5" fmla="*/ 0 w 12192000"/>
              <a:gd name="connsiteY5" fmla="*/ 5566858 h 5566858"/>
              <a:gd name="connsiteX6" fmla="*/ 0 w 12192000"/>
              <a:gd name="connsiteY6" fmla="*/ 875287 h 5566858"/>
              <a:gd name="connsiteX7" fmla="*/ 2796 w 12192000"/>
              <a:gd name="connsiteY7" fmla="*/ 875287 h 5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566858">
                <a:moveTo>
                  <a:pt x="2796" y="0"/>
                </a:moveTo>
                <a:lnTo>
                  <a:pt x="2267242" y="0"/>
                </a:lnTo>
                <a:lnTo>
                  <a:pt x="2267242" y="875287"/>
                </a:lnTo>
                <a:lnTo>
                  <a:pt x="12192000" y="875287"/>
                </a:lnTo>
                <a:lnTo>
                  <a:pt x="12192000" y="5566858"/>
                </a:lnTo>
                <a:lnTo>
                  <a:pt x="0" y="5566858"/>
                </a:lnTo>
                <a:lnTo>
                  <a:pt x="0" y="875287"/>
                </a:lnTo>
                <a:lnTo>
                  <a:pt x="2796" y="875287"/>
                </a:lnTo>
                <a:close/>
              </a:path>
            </a:pathLst>
          </a:custGeom>
          <a:solidFill>
            <a:srgbClr val="E3E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B7FDE68-8157-254D-B7CE-5A12A65ED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50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ACF4438A-AFDF-C74C-B2F8-9CE8F1EC12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7165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22E5BB17-C045-8B4F-97F4-A41C0605D8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43780" y="2896754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B56A29D-BADE-6245-B586-3740CC1260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50" y="2438400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4B997B7-2B3B-414F-81FB-7EEAE31430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165" y="2441944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6F62E1DE-82A4-594F-8FBF-DAF1FDE941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3780" y="2443442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5A77ED7-970D-F544-8991-573BF695C2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9346" y="1485316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819E889-A0F6-C14C-A5C3-AC661201B0A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26460" y="1465329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5F73484B-2D72-774E-A690-52527C73A8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2902" y="1476727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D96578B5-3D99-A245-AE30-8DAE547E86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81124" y="1467439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2EB9EFE5-C83C-CA45-9478-0358A73C80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4680" y="1485316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/>
              <a:t>Step</a:t>
            </a:r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6122FB7C-712E-CD45-BEFA-2988D4525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52" name="Text Placeholder 24">
            <a:extLst>
              <a:ext uri="{FF2B5EF4-FFF2-40B4-BE49-F238E27FC236}">
                <a16:creationId xmlns:a16="http://schemas.microsoft.com/office/drawing/2014/main" id="{A3AC23B4-C37B-6942-8A0A-F7FD842394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3" name="Text Placeholder 24">
            <a:extLst>
              <a:ext uri="{FF2B5EF4-FFF2-40B4-BE49-F238E27FC236}">
                <a16:creationId xmlns:a16="http://schemas.microsoft.com/office/drawing/2014/main" id="{3A40C4EB-1200-B448-93E5-97387B75EF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7484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536">
          <p15:clr>
            <a:srgbClr val="FBAE40"/>
          </p15:clr>
        </p15:guide>
        <p15:guide id="4" pos="2352">
          <p15:clr>
            <a:srgbClr val="FBAE40"/>
          </p15:clr>
        </p15:guide>
        <p15:guide id="5" orient="horz" pos="1824">
          <p15:clr>
            <a:srgbClr val="FBAE40"/>
          </p15:clr>
        </p15:guide>
        <p15:guide id="6" pos="61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w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D1090-BF05-D04B-AF06-35FC4A4C8571}"/>
              </a:ext>
            </a:extLst>
          </p:cNvPr>
          <p:cNvSpPr/>
          <p:nvPr userDrawn="1"/>
        </p:nvSpPr>
        <p:spPr>
          <a:xfrm>
            <a:off x="164814" y="3408946"/>
            <a:ext cx="2743200" cy="55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9C6EC-023D-E248-95FC-5FA0EAA686F0}"/>
              </a:ext>
            </a:extLst>
          </p:cNvPr>
          <p:cNvSpPr/>
          <p:nvPr userDrawn="1"/>
        </p:nvSpPr>
        <p:spPr>
          <a:xfrm>
            <a:off x="3228143" y="3408946"/>
            <a:ext cx="2743200" cy="55084"/>
          </a:xfrm>
          <a:prstGeom prst="rect">
            <a:avLst/>
          </a:prstGeom>
          <a:solidFill>
            <a:srgbClr val="B0A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6530D-C4E8-8B44-BF0D-739D50C426D0}"/>
              </a:ext>
            </a:extLst>
          </p:cNvPr>
          <p:cNvSpPr/>
          <p:nvPr userDrawn="1"/>
        </p:nvSpPr>
        <p:spPr>
          <a:xfrm>
            <a:off x="6272393" y="3408946"/>
            <a:ext cx="2743200" cy="55084"/>
          </a:xfrm>
          <a:prstGeom prst="rect">
            <a:avLst/>
          </a:prstGeom>
          <a:solidFill>
            <a:srgbClr val="D8D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76E3A-F443-3D43-A07E-41A15F8DA4B1}"/>
              </a:ext>
            </a:extLst>
          </p:cNvPr>
          <p:cNvSpPr/>
          <p:nvPr userDrawn="1"/>
        </p:nvSpPr>
        <p:spPr>
          <a:xfrm>
            <a:off x="9316643" y="3408946"/>
            <a:ext cx="2743200" cy="55084"/>
          </a:xfrm>
          <a:prstGeom prst="rect">
            <a:avLst/>
          </a:prstGeom>
          <a:solidFill>
            <a:srgbClr val="EC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9D02AFF-CB91-2342-B23D-4404685A7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DB4035-BC72-8841-8936-EDE2B51E7C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F0C0EAC-3853-734A-A5A0-0BBD516972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431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24A58D7-BEE7-1C42-A094-2DB2E01493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6249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6ABC9543-3094-F84A-9D92-C17BCA4B46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3105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C271F7AF-6B12-E54B-A003-6117409F63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3712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Subtitle copy here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3935B0DA-9043-0544-B151-E43DDF503C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5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CBF1EE23-DD1C-154D-914A-BA523DC70B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8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7D9E9EE2-5C31-F74E-9C27-7B61C6BA21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11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70C1B6CE-8BFF-5747-BEFB-44180EC081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034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6CFFA7E-75FD-FA49-901F-47F135649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607A49-30F4-9544-BD2E-15ECD9EFCE49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5139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2016">
          <p15:clr>
            <a:srgbClr val="FBAE40"/>
          </p15:clr>
        </p15:guide>
        <p15:guide id="3" pos="3936">
          <p15:clr>
            <a:srgbClr val="FBAE40"/>
          </p15:clr>
        </p15:guide>
        <p15:guide id="4" pos="583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3A67D49-EA24-A349-BFBC-14961A3EB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3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2999"/>
            <a:ext cx="4991099" cy="255269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1158901"/>
            <a:ext cx="5476875" cy="48227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Add text—lorem ipsum dolor sit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consectetur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adipiscing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elit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, sed do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eiusmod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tempor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incididunt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ut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labore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aliqua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. Felis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imperdiet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proin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fermentum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leo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vel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orci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porta non.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Dictumst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quisque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sagittis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purus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sit 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</a:rPr>
              <a:t>volutpat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41947"/>
            <a:ext cx="456362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D846082-7EE9-D140-96B9-EA3C2F4A8F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26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143000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11712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48387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1242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485131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6289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62977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3815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38149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CF001A70-C789-964C-BB05-3ABFAB9F6F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656">
          <p15:clr>
            <a:srgbClr val="FBAE40"/>
          </p15:clr>
        </p15:guide>
        <p15:guide id="3" orient="horz" pos="1968">
          <p15:clr>
            <a:srgbClr val="FBAE40"/>
          </p15:clr>
        </p15:guide>
        <p15:guide id="4" orient="horz" pos="2760">
          <p15:clr>
            <a:srgbClr val="FBAE40"/>
          </p15:clr>
        </p15:guide>
        <p15:guide id="5" orient="horz" pos="3048">
          <p15:clr>
            <a:srgbClr val="FBAE40"/>
          </p15:clr>
        </p15:guide>
        <p15:guide id="6" pos="5880">
          <p15:clr>
            <a:srgbClr val="FBAE40"/>
          </p15:clr>
        </p15:guide>
        <p15:guide id="7" pos="3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4C9C7A7A-3C96-7149-AC61-D61B519D6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08A71E52-2C56-E643-A36D-448B62D7E6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B0740A6C-3224-6241-9712-AC1E03449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2C0719B-7875-4F4E-A67D-A9EC48F136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1143001"/>
            <a:ext cx="7124700" cy="4838700"/>
          </a:xfrm>
        </p:spPr>
        <p:txBody>
          <a:bodyPr lIns="0" tIns="0" rIns="0" bIns="0" numCol="1" spcCol="45720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5pPr>
          </a:lstStyle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Add body text here—Lorem ipsum dolor sit </a:t>
            </a:r>
            <a:r>
              <a:rPr lang="en-US" err="1">
                <a:latin typeface="Arial" panose="020B0604020202020204" pitchFamily="34" charset="0"/>
              </a:rPr>
              <a:t>amet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consectetur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adipiscing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elit</a:t>
            </a:r>
            <a:r>
              <a:rPr lang="en-US">
                <a:latin typeface="Arial" panose="020B0604020202020204" pitchFamily="34" charset="0"/>
              </a:rPr>
              <a:t>, sed do </a:t>
            </a:r>
            <a:r>
              <a:rPr lang="en-US" err="1">
                <a:latin typeface="Arial" panose="020B0604020202020204" pitchFamily="34" charset="0"/>
              </a:rPr>
              <a:t>eiusmod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tempor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incididunt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labore</a:t>
            </a:r>
            <a:r>
              <a:rPr lang="en-US">
                <a:latin typeface="Arial" panose="020B0604020202020204" pitchFamily="34" charset="0"/>
              </a:rPr>
              <a:t> et dolore magna </a:t>
            </a:r>
            <a:r>
              <a:rPr lang="en-US" err="1">
                <a:latin typeface="Arial" panose="020B0604020202020204" pitchFamily="34" charset="0"/>
              </a:rPr>
              <a:t>aliqua</a:t>
            </a:r>
            <a:r>
              <a:rPr lang="en-US">
                <a:latin typeface="Arial" panose="020B0604020202020204" pitchFamily="34" charset="0"/>
              </a:rPr>
              <a:t>. Ut </a:t>
            </a:r>
            <a:r>
              <a:rPr lang="en-US" err="1">
                <a:latin typeface="Arial" panose="020B0604020202020204" pitchFamily="34" charset="0"/>
              </a:rPr>
              <a:t>enim</a:t>
            </a:r>
            <a:r>
              <a:rPr lang="en-US">
                <a:latin typeface="Arial" panose="020B0604020202020204" pitchFamily="34" charset="0"/>
              </a:rPr>
              <a:t> ad minim </a:t>
            </a:r>
            <a:r>
              <a:rPr lang="en-US" err="1">
                <a:latin typeface="Arial" panose="020B0604020202020204" pitchFamily="34" charset="0"/>
              </a:rPr>
              <a:t>veniam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quis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nostrud</a:t>
            </a:r>
            <a:r>
              <a:rPr lang="en-US">
                <a:latin typeface="Arial" panose="020B0604020202020204" pitchFamily="34" charset="0"/>
              </a:rPr>
              <a:t> exercitation </a:t>
            </a:r>
            <a:r>
              <a:rPr lang="en-US" err="1">
                <a:latin typeface="Arial" panose="020B0604020202020204" pitchFamily="34" charset="0"/>
              </a:rPr>
              <a:t>ullamco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laboris</a:t>
            </a:r>
            <a:r>
              <a:rPr lang="en-US">
                <a:latin typeface="Arial" panose="020B0604020202020204" pitchFamily="34" charset="0"/>
              </a:rPr>
              <a:t> nisi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aliquip</a:t>
            </a:r>
            <a:r>
              <a:rPr lang="en-US">
                <a:latin typeface="Arial" panose="020B0604020202020204" pitchFamily="34" charset="0"/>
              </a:rPr>
              <a:t> ex </a:t>
            </a:r>
            <a:r>
              <a:rPr lang="en-US" err="1">
                <a:latin typeface="Arial" panose="020B0604020202020204" pitchFamily="34" charset="0"/>
              </a:rPr>
              <a:t>ea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commodo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consequat</a:t>
            </a:r>
            <a:r>
              <a:rPr lang="en-US"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Duis </a:t>
            </a:r>
            <a:r>
              <a:rPr lang="en-US" err="1">
                <a:latin typeface="Arial" panose="020B0604020202020204" pitchFamily="34" charset="0"/>
              </a:rPr>
              <a:t>aute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irure</a:t>
            </a:r>
            <a:r>
              <a:rPr lang="en-US">
                <a:latin typeface="Arial" panose="020B0604020202020204" pitchFamily="34" charset="0"/>
              </a:rPr>
              <a:t> dolor in </a:t>
            </a:r>
            <a:r>
              <a:rPr lang="en-US" err="1">
                <a:latin typeface="Arial" panose="020B0604020202020204" pitchFamily="34" charset="0"/>
              </a:rPr>
              <a:t>reprehenderit</a:t>
            </a:r>
            <a:r>
              <a:rPr lang="en-US">
                <a:latin typeface="Arial" panose="020B0604020202020204" pitchFamily="34" charset="0"/>
              </a:rPr>
              <a:t> in </a:t>
            </a:r>
            <a:r>
              <a:rPr lang="en-US" err="1">
                <a:latin typeface="Arial" panose="020B0604020202020204" pitchFamily="34" charset="0"/>
              </a:rPr>
              <a:t>voluptate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velit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esse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cillum</a:t>
            </a:r>
            <a:r>
              <a:rPr lang="en-US">
                <a:latin typeface="Arial" panose="020B0604020202020204" pitchFamily="34" charset="0"/>
              </a:rPr>
              <a:t> dolore </a:t>
            </a:r>
            <a:r>
              <a:rPr lang="en-US" err="1">
                <a:latin typeface="Arial" panose="020B0604020202020204" pitchFamily="34" charset="0"/>
              </a:rPr>
              <a:t>eu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fugiat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nulla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pariatur</a:t>
            </a:r>
            <a:r>
              <a:rPr lang="en-US">
                <a:latin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</a:rPr>
              <a:t>Excepteur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sint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occaecat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cupidatat</a:t>
            </a:r>
            <a:r>
              <a:rPr lang="en-US">
                <a:latin typeface="Arial" panose="020B0604020202020204" pitchFamily="34" charset="0"/>
              </a:rPr>
              <a:t> non </a:t>
            </a:r>
            <a:r>
              <a:rPr lang="en-US" err="1">
                <a:latin typeface="Arial" panose="020B0604020202020204" pitchFamily="34" charset="0"/>
              </a:rPr>
              <a:t>proident</a:t>
            </a:r>
            <a:r>
              <a:rPr lang="en-US">
                <a:latin typeface="Arial" panose="020B0604020202020204" pitchFamily="34" charset="0"/>
              </a:rPr>
              <a:t>, sunt in culpa qui </a:t>
            </a:r>
            <a:r>
              <a:rPr lang="en-US" err="1">
                <a:latin typeface="Arial" panose="020B0604020202020204" pitchFamily="34" charset="0"/>
              </a:rPr>
              <a:t>officia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deserunt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mollit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anim</a:t>
            </a:r>
            <a:r>
              <a:rPr lang="en-US">
                <a:latin typeface="Arial" panose="020B0604020202020204" pitchFamily="34" charset="0"/>
              </a:rPr>
              <a:t> id </a:t>
            </a:r>
            <a:r>
              <a:rPr lang="en-US" err="1">
                <a:latin typeface="Arial" panose="020B0604020202020204" pitchFamily="34" charset="0"/>
              </a:rPr>
              <a:t>est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laborum</a:t>
            </a:r>
            <a:r>
              <a:rPr lang="en-US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>
                <a:latin typeface="Arial" panose="020B0604020202020204" pitchFamily="34" charset="0"/>
              </a:rPr>
              <a:t>Lorem ipsum dolor sit </a:t>
            </a:r>
            <a:r>
              <a:rPr lang="en-US" err="1">
                <a:latin typeface="Arial" panose="020B0604020202020204" pitchFamily="34" charset="0"/>
              </a:rPr>
              <a:t>amet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consectetur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adipiscing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elit</a:t>
            </a:r>
            <a:r>
              <a:rPr lang="en-US">
                <a:latin typeface="Arial" panose="020B0604020202020204" pitchFamily="34" charset="0"/>
              </a:rPr>
              <a:t>, sed do </a:t>
            </a:r>
            <a:r>
              <a:rPr lang="en-US" err="1">
                <a:latin typeface="Arial" panose="020B0604020202020204" pitchFamily="34" charset="0"/>
              </a:rPr>
              <a:t>eiusmod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tempor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incididunt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labore</a:t>
            </a:r>
            <a:r>
              <a:rPr lang="en-US">
                <a:latin typeface="Arial" panose="020B0604020202020204" pitchFamily="34" charset="0"/>
              </a:rPr>
              <a:t> et dolore magna </a:t>
            </a:r>
            <a:r>
              <a:rPr lang="en-US" err="1">
                <a:latin typeface="Arial" panose="020B0604020202020204" pitchFamily="34" charset="0"/>
              </a:rPr>
              <a:t>aliqua</a:t>
            </a:r>
            <a:r>
              <a:rPr lang="en-US">
                <a:latin typeface="Arial" panose="020B0604020202020204" pitchFamily="34" charset="0"/>
              </a:rPr>
              <a:t>. Ut </a:t>
            </a:r>
            <a:r>
              <a:rPr lang="en-US" err="1">
                <a:latin typeface="Arial" panose="020B0604020202020204" pitchFamily="34" charset="0"/>
              </a:rPr>
              <a:t>enim</a:t>
            </a:r>
            <a:r>
              <a:rPr lang="en-US">
                <a:latin typeface="Arial" panose="020B0604020202020204" pitchFamily="34" charset="0"/>
              </a:rPr>
              <a:t> ad minim </a:t>
            </a:r>
            <a:r>
              <a:rPr lang="en-US" err="1">
                <a:latin typeface="Arial" panose="020B0604020202020204" pitchFamily="34" charset="0"/>
              </a:rPr>
              <a:t>veniam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</a:rPr>
              <a:t>quis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nostrud</a:t>
            </a:r>
            <a:r>
              <a:rPr lang="en-US">
                <a:latin typeface="Arial" panose="020B0604020202020204" pitchFamily="34" charset="0"/>
              </a:rPr>
              <a:t> exercitation </a:t>
            </a:r>
            <a:r>
              <a:rPr lang="en-US" err="1">
                <a:latin typeface="Arial" panose="020B0604020202020204" pitchFamily="34" charset="0"/>
              </a:rPr>
              <a:t>ullamco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laboris</a:t>
            </a:r>
            <a:r>
              <a:rPr lang="en-US">
                <a:latin typeface="Arial" panose="020B0604020202020204" pitchFamily="34" charset="0"/>
              </a:rPr>
              <a:t> nisi </a:t>
            </a:r>
            <a:r>
              <a:rPr lang="en-US" err="1">
                <a:latin typeface="Arial" panose="020B0604020202020204" pitchFamily="34" charset="0"/>
              </a:rPr>
              <a:t>ut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aliquip</a:t>
            </a:r>
            <a:r>
              <a:rPr lang="en-US">
                <a:latin typeface="Arial" panose="020B0604020202020204" pitchFamily="34" charset="0"/>
              </a:rPr>
              <a:t> ex </a:t>
            </a:r>
            <a:r>
              <a:rPr lang="en-US" err="1">
                <a:latin typeface="Arial" panose="020B0604020202020204" pitchFamily="34" charset="0"/>
              </a:rPr>
              <a:t>ea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commodo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consequat</a:t>
            </a:r>
            <a:r>
              <a:rPr lang="en-US">
                <a:latin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</a:rPr>
              <a:t>Excepteur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sint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occaecat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cupidatat</a:t>
            </a:r>
            <a:r>
              <a:rPr lang="en-US">
                <a:latin typeface="Arial" panose="020B0604020202020204" pitchFamily="34" charset="0"/>
              </a:rPr>
              <a:t> non </a:t>
            </a:r>
            <a:r>
              <a:rPr lang="en-US" err="1">
                <a:latin typeface="Arial" panose="020B0604020202020204" pitchFamily="34" charset="0"/>
              </a:rPr>
              <a:t>proident</a:t>
            </a:r>
            <a:r>
              <a:rPr lang="en-US">
                <a:latin typeface="Arial" panose="020B0604020202020204" pitchFamily="34" charset="0"/>
              </a:rPr>
              <a:t>, sunt in culpa qui </a:t>
            </a:r>
            <a:r>
              <a:rPr lang="en-US" err="1">
                <a:latin typeface="Arial" panose="020B0604020202020204" pitchFamily="34" charset="0"/>
              </a:rPr>
              <a:t>officia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deserunt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mollit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anim</a:t>
            </a:r>
            <a:r>
              <a:rPr lang="en-US">
                <a:latin typeface="Arial" panose="020B0604020202020204" pitchFamily="34" charset="0"/>
              </a:rPr>
              <a:t> id </a:t>
            </a:r>
            <a:r>
              <a:rPr lang="en-US" err="1">
                <a:latin typeface="Arial" panose="020B0604020202020204" pitchFamily="34" charset="0"/>
              </a:rPr>
              <a:t>est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</a:rPr>
              <a:t>laborum</a:t>
            </a:r>
            <a:r>
              <a:rPr lang="en-US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E9FB01-433A-7949-9D84-FF2412DF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52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Categori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C8CC7A-36A1-0041-A14B-CDF4525A3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1200" y="1143001"/>
            <a:ext cx="6210300" cy="3505200"/>
          </a:xfrm>
        </p:spPr>
        <p:txBody>
          <a:bodyPr anchor="t">
            <a:noAutofit/>
          </a:bodyPr>
          <a:lstStyle>
            <a:lvl1pPr algn="l">
              <a:defRPr sz="8000" b="1">
                <a:ln>
                  <a:solidFill>
                    <a:schemeClr val="accent3"/>
                  </a:solidFill>
                </a:ln>
                <a:noFill/>
              </a:defRPr>
            </a:lvl1pPr>
          </a:lstStyle>
          <a:p>
            <a:r>
              <a:rPr lang="en-US"/>
              <a:t>Quote or statement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DE620ED-CB42-784F-8099-AF585D9A18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915" y="467625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863FE12-E90E-7848-9182-AF1C47033E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2441A-3DA9-1D4E-998C-09F65B68C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2500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369CE56A-C60E-DA44-BD03-D52D1CC6B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5083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1280FAB-BC27-C247-B2AA-F215BC8854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3791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9078B5C-6713-CB4A-A281-5400436227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1E8B9458-2ADA-A049-90FE-0FB40F404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FBF5E85C-FFB1-7F46-8B01-5C8DB4816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52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28">
          <p15:clr>
            <a:srgbClr val="FBAE40"/>
          </p15:clr>
        </p15:guide>
        <p15:guide id="2" orient="horz" pos="3192">
          <p15:clr>
            <a:srgbClr val="FBAE40"/>
          </p15:clr>
        </p15:guide>
        <p15:guide id="3" pos="5400">
          <p15:clr>
            <a:srgbClr val="FBAE40"/>
          </p15:clr>
        </p15:guide>
        <p15:guide id="4" pos="3264">
          <p15:clr>
            <a:srgbClr val="FBAE40"/>
          </p15:clr>
        </p15:guide>
        <p15:guide id="5" pos="1872">
          <p15:clr>
            <a:srgbClr val="FBAE40"/>
          </p15:clr>
        </p15:guide>
        <p15:guide id="6" pos="364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5915" y="341398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3695700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147548"/>
            <a:ext cx="5476875" cy="483415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8630D5DC-43B2-4446-BEB5-91609C391C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7C1C8AF4-CA51-4446-9B4B-CCD3970AF3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958229E5-30F1-884F-BA20-E978C68F4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6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Quot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528F0-0C5F-2C4E-9D8D-F83704D564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500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770A5E-C724-CA49-A03F-565560E5E7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8F13A7D-6C4C-6F4B-8F1A-29E28B9461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14274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E134F002-40B3-4A42-9658-416722BFC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2637" y="1147737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F39171-E780-844A-8D7D-85DA590E7A4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914274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6ED91B-28CC-5749-B859-D1F509D3629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2637" y="3725779"/>
            <a:ext cx="2487278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BCF44A-F3BF-364F-AAE1-5078FBC8FC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500" y="5828906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B4722C7-AFCC-A549-B88D-8CA1EA0CC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14274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1F7A5D8-E58B-904D-96D5-B1323755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2637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F6CAAE23-9718-0B46-B28A-1EF30BB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E7EFCB-C1F9-D846-B071-DCC53A4AC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DC511FD7-16BB-644A-A3B8-4F8D311DF6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  <p15:guide id="2" pos="2448">
          <p15:clr>
            <a:srgbClr val="FBAE40"/>
          </p15:clr>
        </p15:guide>
        <p15:guide id="3" pos="6072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8B2BC5-1B85-574F-8BB5-69625A5B7E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0500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476ED19-3594-9048-B39A-BDC4B64D0B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80147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9034AD5-09D2-7F49-BCA0-D1AC119438D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4343400"/>
            <a:ext cx="3300124" cy="1638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Add text here—lorem ipsum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EFAFCB-CB04-704B-8F6F-9A740D64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C64077-85C9-6C4F-BE9E-B7B7E21D9B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315DF49-AC17-D94E-8F18-3FCE42A2E1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9D5316-2A94-014B-90B6-041EF11AEA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ACDDBC-4208-8C4E-9533-E347DA96E88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803431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33922D-E1F6-FC45-922C-4C63B61B38E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18533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list here</a:t>
            </a:r>
          </a:p>
          <a:p>
            <a:pPr lvl="0"/>
            <a:endParaRPr lang="en-US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57D94485-817E-5340-B0E9-3B3DA04518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69794" y="1143000"/>
            <a:ext cx="2822206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5D94398-747E-5649-97E6-7E6999D00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3431" y="4343401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E2F43B2-1A09-BF4A-9CC7-336C01DFD3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8532" y="4343400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07C2ED55-035E-1140-BC63-AD4780B3E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9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2616">
          <p15:clr>
            <a:srgbClr val="FBAE40"/>
          </p15:clr>
        </p15:guide>
        <p15:guide id="4" pos="2400">
          <p15:clr>
            <a:srgbClr val="FBAE40"/>
          </p15:clr>
        </p15:guide>
        <p15:guide id="5" pos="448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954CE-D119-5E4B-A3A0-52DFE840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8E474-23F1-744A-94F1-B41E7C73C4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B0F0FEE-D169-AE4F-916B-D7707040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499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5B354A-F459-B843-BBEE-2168EAB99D97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190500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B7E20E23-6351-BE4B-81D8-F7BFEE6548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86200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4124DEA-2535-0646-AAD9-83BD9F10B3D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886201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>
                <a:latin typeface="Arial" panose="020B0604020202020204" pitchFamily="34" charset="0"/>
              </a:rPr>
              <a:t>Add text here—lorem ipsum dolor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</a:rPr>
              <a:t>consectetur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adipiscing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elit</a:t>
            </a:r>
            <a:r>
              <a:rPr lang="en-US" sz="2000">
                <a:latin typeface="Arial" panose="020B0604020202020204" pitchFamily="34" charset="0"/>
              </a:rPr>
              <a:t>, sed do </a:t>
            </a:r>
            <a:r>
              <a:rPr lang="en-US" sz="2000" err="1">
                <a:latin typeface="Arial" panose="020B0604020202020204" pitchFamily="34" charset="0"/>
              </a:rPr>
              <a:t>eiusmod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tempor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incididunt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ut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labore</a:t>
            </a:r>
            <a:r>
              <a:rPr lang="en-US" sz="2000"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latin typeface="Arial" panose="020B0604020202020204" pitchFamily="34" charset="0"/>
              </a:rPr>
              <a:t>aliqua</a:t>
            </a:r>
            <a:r>
              <a:rPr lang="en-US" sz="2000">
                <a:latin typeface="Arial" panose="020B0604020202020204" pitchFamily="34" charset="0"/>
              </a:rPr>
              <a:t>. Felis </a:t>
            </a:r>
            <a:r>
              <a:rPr lang="en-US" sz="2000" err="1">
                <a:latin typeface="Arial" panose="020B0604020202020204" pitchFamily="34" charset="0"/>
              </a:rPr>
              <a:t>imperdiet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proin</a:t>
            </a:r>
            <a:r>
              <a:rPr lang="en-US" sz="2000">
                <a:latin typeface="Arial" panose="020B0604020202020204" pitchFamily="34" charset="0"/>
              </a:rPr>
              <a:t> fermentum </a:t>
            </a:r>
            <a:r>
              <a:rPr lang="en-US" sz="2000" err="1">
                <a:latin typeface="Arial" panose="020B0604020202020204" pitchFamily="34" charset="0"/>
              </a:rPr>
              <a:t>leo</a:t>
            </a:r>
            <a:r>
              <a:rPr lang="en-US" sz="2000">
                <a:latin typeface="Arial" panose="020B0604020202020204" pitchFamily="34" charset="0"/>
              </a:rPr>
              <a:t> vel </a:t>
            </a:r>
            <a:r>
              <a:rPr lang="en-US" sz="2000" err="1">
                <a:latin typeface="Arial" panose="020B0604020202020204" pitchFamily="34" charset="0"/>
              </a:rPr>
              <a:t>orci</a:t>
            </a:r>
            <a:r>
              <a:rPr lang="en-US" sz="2000">
                <a:latin typeface="Arial" panose="020B0604020202020204" pitchFamily="34" charset="0"/>
              </a:rPr>
              <a:t> porta non. </a:t>
            </a:r>
            <a:r>
              <a:rPr lang="en-US" sz="2000" err="1">
                <a:latin typeface="Arial" panose="020B0604020202020204" pitchFamily="34" charset="0"/>
              </a:rPr>
              <a:t>Dictumst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quisque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sagittis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purus</a:t>
            </a:r>
            <a:r>
              <a:rPr lang="en-US" sz="2000">
                <a:latin typeface="Arial" panose="020B0604020202020204" pitchFamily="34" charset="0"/>
              </a:rPr>
              <a:t>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volutpat</a:t>
            </a:r>
            <a:r>
              <a:rPr lang="en-US" sz="2000">
                <a:latin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A31120FE-7F28-2345-856B-68CFD0DCCC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6451" y="1516049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2D8363-2485-DB4A-A5A6-9E63995A5A5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8526452" y="1866901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>
                <a:latin typeface="Arial" panose="020B0604020202020204" pitchFamily="34" charset="0"/>
              </a:rPr>
              <a:t>Add text here—lorem ipsum dolor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, </a:t>
            </a:r>
            <a:r>
              <a:rPr lang="en-US" sz="2000" err="1">
                <a:latin typeface="Arial" panose="020B0604020202020204" pitchFamily="34" charset="0"/>
              </a:rPr>
              <a:t>consectetur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adipiscing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elit</a:t>
            </a:r>
            <a:r>
              <a:rPr lang="en-US" sz="2000">
                <a:latin typeface="Arial" panose="020B0604020202020204" pitchFamily="34" charset="0"/>
              </a:rPr>
              <a:t>, sed do </a:t>
            </a:r>
            <a:r>
              <a:rPr lang="en-US" sz="2000" err="1">
                <a:latin typeface="Arial" panose="020B0604020202020204" pitchFamily="34" charset="0"/>
              </a:rPr>
              <a:t>eiusmod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tempor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incididunt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ut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labore</a:t>
            </a:r>
            <a:r>
              <a:rPr lang="en-US" sz="2000">
                <a:latin typeface="Arial" panose="020B0604020202020204" pitchFamily="34" charset="0"/>
              </a:rPr>
              <a:t> et dolore magna </a:t>
            </a:r>
            <a:r>
              <a:rPr lang="en-US" sz="2000" err="1">
                <a:latin typeface="Arial" panose="020B0604020202020204" pitchFamily="34" charset="0"/>
              </a:rPr>
              <a:t>aliqua</a:t>
            </a:r>
            <a:r>
              <a:rPr lang="en-US" sz="2000">
                <a:latin typeface="Arial" panose="020B0604020202020204" pitchFamily="34" charset="0"/>
              </a:rPr>
              <a:t>. Felis </a:t>
            </a:r>
            <a:r>
              <a:rPr lang="en-US" sz="2000" err="1">
                <a:latin typeface="Arial" panose="020B0604020202020204" pitchFamily="34" charset="0"/>
              </a:rPr>
              <a:t>imperdiet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proin</a:t>
            </a:r>
            <a:r>
              <a:rPr lang="en-US" sz="2000">
                <a:latin typeface="Arial" panose="020B0604020202020204" pitchFamily="34" charset="0"/>
              </a:rPr>
              <a:t> fermentum </a:t>
            </a:r>
            <a:r>
              <a:rPr lang="en-US" sz="2000" err="1">
                <a:latin typeface="Arial" panose="020B0604020202020204" pitchFamily="34" charset="0"/>
              </a:rPr>
              <a:t>leo</a:t>
            </a:r>
            <a:r>
              <a:rPr lang="en-US" sz="2000">
                <a:latin typeface="Arial" panose="020B0604020202020204" pitchFamily="34" charset="0"/>
              </a:rPr>
              <a:t> vel </a:t>
            </a:r>
            <a:r>
              <a:rPr lang="en-US" sz="2000" err="1">
                <a:latin typeface="Arial" panose="020B0604020202020204" pitchFamily="34" charset="0"/>
              </a:rPr>
              <a:t>orci</a:t>
            </a:r>
            <a:r>
              <a:rPr lang="en-US" sz="2000">
                <a:latin typeface="Arial" panose="020B0604020202020204" pitchFamily="34" charset="0"/>
              </a:rPr>
              <a:t> porta non. </a:t>
            </a:r>
            <a:r>
              <a:rPr lang="en-US" sz="2000" err="1">
                <a:latin typeface="Arial" panose="020B0604020202020204" pitchFamily="34" charset="0"/>
              </a:rPr>
              <a:t>Dictumst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quisque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sagittis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purus</a:t>
            </a:r>
            <a:r>
              <a:rPr lang="en-US" sz="2000">
                <a:latin typeface="Arial" panose="020B0604020202020204" pitchFamily="34" charset="0"/>
              </a:rPr>
              <a:t> sit </a:t>
            </a:r>
            <a:r>
              <a:rPr lang="en-US" sz="2000" err="1">
                <a:latin typeface="Arial" panose="020B0604020202020204" pitchFamily="34" charset="0"/>
              </a:rPr>
              <a:t>amet</a:t>
            </a:r>
            <a:r>
              <a:rPr lang="en-US" sz="2000">
                <a:latin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</a:rPr>
              <a:t>volutpat</a:t>
            </a:r>
            <a:r>
              <a:rPr lang="en-US" sz="2000">
                <a:latin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</a:endParaRP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B46CB63A-9C49-084E-B86A-A9A88A79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732BF418-CBCE-EC41-B0A4-291888E13E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7AE52D30-C54C-6046-B66E-4D17A0FB09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36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1176">
          <p15:clr>
            <a:srgbClr val="FBAE40"/>
          </p15:clr>
        </p15:guide>
        <p15:guide id="3" pos="2448">
          <p15:clr>
            <a:srgbClr val="FBAE40"/>
          </p15:clr>
        </p15:guide>
        <p15:guide id="4" pos="5352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674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74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9787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87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1935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35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7674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4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9787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7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AE3313F-BCCB-564E-8004-A50F9ECA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DEA30FE-0F4E-A140-89FD-9A40B7C2A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2B32E9F6-60D3-9142-8227-1170517D93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64225CC-E553-AA42-83B4-A3E8E2752C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C8FFE3A-74AB-954E-9763-30A8B67BB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047995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3192B5-E9B7-8A4C-8ADD-3BADCA481726}"/>
              </a:ext>
            </a:extLst>
          </p:cNvPr>
          <p:cNvSpPr/>
          <p:nvPr userDrawn="1"/>
        </p:nvSpPr>
        <p:spPr>
          <a:xfrm>
            <a:off x="0" y="0"/>
            <a:ext cx="3035808" cy="6858000"/>
          </a:xfrm>
          <a:prstGeom prst="rect">
            <a:avLst/>
          </a:prstGeom>
          <a:solidFill>
            <a:srgbClr val="04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C02CFCBE-EF14-BB45-BC88-611C15D5F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68E4618-F055-A549-B90E-6179D199CD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7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0018A24-D5E7-584A-9554-4146A0A3FD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0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4E90C90-C803-064F-9856-286DF8770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7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B8C7A-67F3-A24B-8087-E9D5E9FD420F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55782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016">
          <p15:clr>
            <a:srgbClr val="FBAE40"/>
          </p15:clr>
        </p15:guide>
        <p15:guide id="6" pos="3912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66425-6F4C-1E47-9E2C-832DF673A2D7}"/>
              </a:ext>
            </a:extLst>
          </p:cNvPr>
          <p:cNvSpPr/>
          <p:nvPr userDrawn="1"/>
        </p:nvSpPr>
        <p:spPr>
          <a:xfrm>
            <a:off x="0" y="0"/>
            <a:ext cx="30358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1464D77-A7C3-AF43-8DD5-F1FF532159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448"/>
            <a:ext cx="832104" cy="468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72B94-FB1B-6644-9FC1-FDE015FA551D}"/>
              </a:ext>
            </a:extLst>
          </p:cNvPr>
          <p:cNvSpPr txBox="1"/>
          <p:nvPr userDrawn="1"/>
        </p:nvSpPr>
        <p:spPr>
          <a:xfrm>
            <a:off x="5379720" y="6534316"/>
            <a:ext cx="1432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Kyndryl Market Intelligence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4764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568">
          <p15:clr>
            <a:srgbClr val="FBAE40"/>
          </p15:clr>
        </p15:guide>
        <p15:guide id="6" pos="5424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6290F8-51BB-A740-9872-1C61DD619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1163402"/>
            <a:ext cx="4686299" cy="2424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r>
              <a:rPr lang="en-US"/>
              <a:t>Add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11C14E-60DC-7743-A285-1F469E5F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20EDBE-9C08-174D-A72A-4CD595F4B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813A8547-0EAC-CC4E-867C-9A85B5BE6B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F1149DAC-0D89-BD4C-A14E-166F8FE0531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2142EB-E4C0-654F-9B4B-A56FC7D0AE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4425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07E1783-3F13-914C-8502-71665F76A5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4426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50ABDE-AE60-9F49-A350-9DE86F279F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3012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B9C4D1D-E979-BA4F-961F-FCB3496FAF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3013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E3D7E67A-0043-1446-919E-57034A15B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20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68">
          <p15:clr>
            <a:srgbClr val="FBAE40"/>
          </p15:clr>
        </p15:guide>
        <p15:guide id="2" pos="3624">
          <p15:clr>
            <a:srgbClr val="FBAE40"/>
          </p15:clr>
        </p15:guide>
        <p15:guide id="3" pos="30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75894-8571-2441-8E22-4C6C0D9FDB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A8E9CF1-CA51-BE4E-B6E5-6852DD5DE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3434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One Column w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4798BA49-171A-424C-A55C-A31CAEB152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EBDE19-26FD-A348-B229-7FB0FA8C4F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151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09783009-87B7-6F4A-8577-FE8C53862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B5A750-DB2D-A14A-A006-3DE2B1CB26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293638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474CD7F-534B-C44D-B92D-F04F0062BB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E916E7-8C0F-9447-84BE-D34970C80D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6784874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3379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3380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76258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6259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5E9DB98F-7410-B44E-8C69-BC5C5C654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FC13561-98CD-C84A-8A7E-F7177D86A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864952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8C29668-B7D5-9747-9DC1-5DB16E5F3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65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F52639-7051-F647-BE6E-CEC5705FD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68E3C84A-25C6-824B-B30E-DC5AD0A505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542FEA59-84E4-A74D-9041-E1CFF3D1A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3571193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E793E787-42D8-CD4A-88D2-EFC75AE2AA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F97262B8-2966-0D46-B792-83ECE80FC8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7BAF428-B87F-A648-BD43-3E0C645B50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96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1CF772-22C1-FE40-881F-57B51EAB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BF6D20-D7EA-DA4E-8322-896DCBF1E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618695-47F7-E047-A342-79F42A6DE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1824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589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 Red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C55AE9-9D84-D845-BB8E-0D112534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FF1B35-6132-CE42-A8A3-FCD7E804B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2" y="6363912"/>
            <a:ext cx="831279" cy="4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67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354536-DC76-7545-8B0E-F7FE29139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C8BB81-8798-1748-80E7-CDA0A4499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2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62C746F-4DD5-B247-9622-3941754E3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672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04.08.21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B5D68-65C9-8B47-8A9C-DFB5ACD9F7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1" y="6363913"/>
            <a:ext cx="831279" cy="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33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8" rIns="76198" bIns="3809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6"/>
            <a:endParaRPr lang="en-US" sz="20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00">
                <a:solidFill>
                  <a:schemeClr val="accent1"/>
                </a:solidFill>
              </a:defRPr>
            </a:lvl1pPr>
            <a:lvl2pPr>
              <a:defRPr sz="1300">
                <a:solidFill>
                  <a:schemeClr val="accent1"/>
                </a:solidFill>
              </a:defRPr>
            </a:lvl2pPr>
            <a:lvl3pPr>
              <a:defRPr sz="1300">
                <a:solidFill>
                  <a:schemeClr val="accent1"/>
                </a:solidFill>
              </a:defRPr>
            </a:lvl3pPr>
            <a:lvl4pPr>
              <a:defRPr sz="13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7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32188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47458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73510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29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459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pruc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14583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0F1B5-5103-EEB3-4DDE-BDF9E84CCCC2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39988" r="20820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0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668" y="342900"/>
            <a:ext cx="1381538" cy="43958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0F02-DA94-E148-87C5-68309F33F597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59504"/>
          <a:stretch/>
        </p:blipFill>
        <p:spPr>
          <a:xfrm>
            <a:off x="7223861" y="0"/>
            <a:ext cx="496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0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ED639A98-B7D1-7749-A783-475FFFBB4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1715" r="-11389"/>
          <a:stretch/>
        </p:blipFill>
        <p:spPr>
          <a:xfrm>
            <a:off x="7642822" y="0"/>
            <a:ext cx="605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7014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760" y="3017520"/>
            <a:ext cx="5867400" cy="23599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924D2-173E-704F-B6C4-2D762007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9" cy="43958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255C1A-8C98-3045-A04D-F9D8B00E1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4066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BA051F55-DD70-AD45-9776-3723F17DB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F1864E-4A1D-E640-AA2F-C5487E5EB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D029C-7A8D-C547-9427-8AD9CAEC5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9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3025140"/>
            <a:ext cx="5867400" cy="23621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D17F1-1E79-1B44-8A60-7E2CF4ABD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780E-D2E6-D84D-BDF3-7806F934F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F34EF-A56D-0248-9D89-B8554710D2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309BA-99AB-D042-9BA5-FC2F85D9A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325459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029283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Chapter 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7B951C-B2F3-E94C-AC3A-13262C8321E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C22C86-3B9C-2A46-B98A-63FC1E9FD9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6812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CC754FC-6B1F-0448-97FB-2208D732A0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1330102-06AC-B845-BAE2-176412377C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BAC55-8C3C-4599-8C59-20D13886590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1581BA-ADBF-4A98-9C93-3741A861646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Blue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5D5053D-7ADF-5D49-BBEB-9C125E5059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11FB87-C14F-164F-AA85-F14D4AA343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8EF94-EB7B-AA48-95A2-30B1DAB6AC2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19885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B874B7-E306-D146-93DB-034442038E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19885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rgbClr val="FF462D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719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Imag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37EA74C-DA8D-E649-936D-35DAC3DD0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4000" y="4233747"/>
            <a:ext cx="9144000" cy="213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AD0ECB-B0E1-4EDB-A882-B948106DF00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012" y="224042"/>
            <a:ext cx="1223963" cy="900113"/>
          </a:xfrm>
          <a:prstGeom prst="rect">
            <a:avLst/>
          </a:prstGeo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40DA44-98EC-4941-9A77-566EB2D21F3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97762" y="224042"/>
            <a:ext cx="9166302" cy="2878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8B01B-46BA-0247-B48A-299071CE2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68457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B170-C560-6D47-BE04-7215B1F1BEDE}"/>
              </a:ext>
            </a:extLst>
          </p:cNvPr>
          <p:cNvPicPr>
            <a:picLocks/>
          </p:cNvPicPr>
          <p:nvPr userDrawn="1"/>
        </p:nvPicPr>
        <p:blipFill>
          <a:blip r:embed="rId3"/>
          <a:srcRect l="30404" r="30404"/>
          <a:stretch/>
        </p:blipFill>
        <p:spPr>
          <a:xfrm>
            <a:off x="7409137" y="-6536"/>
            <a:ext cx="4782863" cy="6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2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ing Green">
    <p:bg>
      <p:bgPr>
        <a:solidFill>
          <a:srgbClr val="4CD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4953F-417F-F54A-B77A-F170D3767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B3CD2-0136-6B44-829E-D592EEC85708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573"/>
          <a:stretch/>
        </p:blipFill>
        <p:spPr>
          <a:xfrm>
            <a:off x="7442522" y="0"/>
            <a:ext cx="474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5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pruc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33665-B5FA-4BFE-A8A0-860EAB727A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D3065-88F5-A848-BBAC-69B6628BB50F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-6015" r="47268"/>
          <a:stretch/>
        </p:blipFill>
        <p:spPr>
          <a:xfrm>
            <a:off x="8599989" y="0"/>
            <a:ext cx="3603585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02DA3-C165-49D0-AFF1-BE1A3104A85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D5A5D-83DB-7E4E-97E4-4AA2342CA2EC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6015" r="53873"/>
          <a:stretch/>
        </p:blipFill>
        <p:spPr>
          <a:xfrm>
            <a:off x="8993529" y="0"/>
            <a:ext cx="3198472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3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29D3AC-DF5C-B347-B57F-C7E6CB695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51" y="6333894"/>
            <a:ext cx="730346" cy="2323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0E97-A173-E943-9624-F2C485803C51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22360"/>
          <a:stretch/>
        </p:blipFill>
        <p:spPr>
          <a:xfrm>
            <a:off x="7442194" y="0"/>
            <a:ext cx="4762506" cy="6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0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pring Green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kye">
    <p:bg>
      <p:bgPr>
        <a:solidFill>
          <a:srgbClr val="E4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18370-B4B9-460A-B95E-D130A6939B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90958" y="216958"/>
            <a:ext cx="5889702" cy="24413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C6D0812-73BC-344B-BD4C-D65D4D3D8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D8CA5-4238-AD4E-87C0-C2F89894E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2E15C3-C2A6-DC48-80F6-132467E90B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7449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51100-00A3-BB45-901F-81B0F8E8E0E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849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B62E10-C52F-FD49-B291-720A2576A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451C69-4432-45D6-BB5C-72DFA0297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5CDD57-D1A6-D140-B3A1-649C3BED6A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rgbClr val="3D3C3C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B6D032-5AFE-C842-B1D6-D212C39ED6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2CD8C4-0A34-E143-B218-38214025F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337892B-8722-4084-BE4B-618522AA5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12158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rgbClr val="DD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EB9F49-EEFB-174B-A4D2-63CE4B73D3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6250" y="1169900"/>
            <a:ext cx="1042290" cy="29719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06B28-53C4-C149-A5FD-DC39EC1569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4894" y="1169899"/>
            <a:ext cx="7420028" cy="42225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F8A693-D9D2-D042-8649-15F2C0B50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63CC257-99FA-4AE1-ADB7-A1565E4ED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339006"/>
            <a:ext cx="5410200" cy="3934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37000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eep Forest">
    <p:bg>
      <p:bgPr>
        <a:solidFill>
          <a:srgbClr val="0423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079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0" y="0"/>
            <a:ext cx="45577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7019926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3D2F460-B831-3F4D-B439-F9CC8036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0B31AA-5271-7F45-90C7-D043A4201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2DD52D0F-13FB-4843-AAA6-1D8F14BAD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22A43-CEC1-A447-AA6A-E343DCB221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-12192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 AND SEND TO BACK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1667CA7-79BC-5E48-BDE0-776E99AFF1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7162" y="1528647"/>
            <a:ext cx="5069782" cy="3619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39BBFD-7D67-0149-BBF4-BC38D780C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Cloud - Vital K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53318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7580" b="47410"/>
          <a:stretch/>
        </p:blipFill>
        <p:spPr>
          <a:xfrm>
            <a:off x="7643813" y="354709"/>
            <a:ext cx="2264275" cy="30742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04EC2BF-DBF8-A04A-8C6C-BD9B3C631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D3F953-AAA5-7545-AE20-48383DE9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7DB1B-FE1E-E448-9143-FC5C6346E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44" t="37307"/>
          <a:stretch/>
        </p:blipFill>
        <p:spPr>
          <a:xfrm>
            <a:off x="9507255" y="2704605"/>
            <a:ext cx="2464580" cy="36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ing Green - Vital 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728" b="44362"/>
          <a:stretch/>
        </p:blipFill>
        <p:spPr>
          <a:xfrm>
            <a:off x="7648461" y="354710"/>
            <a:ext cx="2251002" cy="32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57CC1-5343-204C-A4BE-4F94CF2C7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47" t="42760"/>
          <a:stretch/>
        </p:blipFill>
        <p:spPr>
          <a:xfrm>
            <a:off x="9652958" y="3033687"/>
            <a:ext cx="2310441" cy="3335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3097A11-4D17-2E43-A878-096101EDF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057" y="15167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DC77D9-FE3E-294B-A9F4-0AAD8E3DB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Spruce - Vital K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1DCC84-DA1E-1F44-94A6-435D1A42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139" t="44975"/>
          <a:stretch/>
        </p:blipFill>
        <p:spPr>
          <a:xfrm>
            <a:off x="9515690" y="3161495"/>
            <a:ext cx="2456145" cy="321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13B77-D11D-9F4C-B80E-BB2CEC44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95" b="46156"/>
          <a:stretch/>
        </p:blipFill>
        <p:spPr>
          <a:xfrm>
            <a:off x="7643813" y="354710"/>
            <a:ext cx="2242059" cy="314761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590" y="145569"/>
            <a:ext cx="7019925" cy="46054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0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Warm Red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395F-3F20-C24B-919A-8D414FBD26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564E7A-E2E5-C241-97C5-7C62AB903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21FF5E-55C3-B24F-AE4E-C8C47F0B7A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1736" y="287072"/>
            <a:ext cx="5424477" cy="49319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894447-9EDE-8844-9EA6-97492F983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76600" y="1714500"/>
            <a:ext cx="8343900" cy="2552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986748"/>
            <a:ext cx="2933698" cy="3286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00" y="1714499"/>
            <a:ext cx="2590800" cy="25527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81D5449-74DE-A94F-B85E-ABC3AC96D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2B41FB8-9A6B-504A-99EB-068E8A2D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34D7E2-E0D9-6E49-AB65-D1B044884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006231EF-8E10-424C-A594-67CA70BB17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28600" y="1321724"/>
            <a:ext cx="7011974" cy="469807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43382-E4AD-9A43-9E24-1AB8F81B7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6B890-508D-894E-9ED0-A1866350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4383610-D668-8544-B7D6-2F1AACA3E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3125"/>
            <a:ext cx="73910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A0CA2C9B-4F75-0446-9529-6658799FB9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7391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040" y="1877234"/>
            <a:ext cx="8919959" cy="351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47793"/>
            <a:ext cx="8915400" cy="2690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en-MX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5C7BB17-3FA7-9C41-B0D9-7038E333E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83831B-2B67-404C-B3E8-D5CB1319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062FC2-ABE4-C34F-8AFD-7A1011E7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289E4EDC-BD74-4448-ADE2-7D000BA8CB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01E37A0-70AA-D848-AB2D-6A28A2837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32EC71-5381-9148-8B96-16902554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ABD51D-894D-544C-B7DD-8BE9E145D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5542637F-F685-BC43-8125-94FB9084AD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3BBD54-FD2A-DC49-B88D-D4A899116E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AD8D1B-3F60-EC44-A487-7E5D890DA5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Dark Stone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2736" y="342900"/>
            <a:ext cx="1381537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3657600"/>
            <a:ext cx="11734800" cy="26517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15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A87DD-957F-6E4C-87FA-7402322BD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0AD13-7478-414E-8B91-22C3FCFEF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828" y="6366302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98825AB-43C6-2848-BD92-EF1858E83C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29854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0DBACC-5B54-7647-BCA1-0D1C48AB2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3C8B34-2353-FD4D-9E71-B8BBEDA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C24D1B-EF41-5446-89DF-2CEC95D00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72078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52D4BB9-D82E-9642-B6B5-59FB16BBDC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00C743D-E04D-CF43-AEE0-4638973879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134537-B4C0-FC49-AA11-C6E48C51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042315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042315"/>
                </a:solidFill>
              </a:defRPr>
            </a:lvl2pPr>
            <a:lvl3pPr>
              <a:buFontTx/>
              <a:buNone/>
              <a:defRPr sz="1600">
                <a:solidFill>
                  <a:srgbClr val="042315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042315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561BC4-A245-EC44-997D-0CF1D47400E4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72078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rgbClr val="042315"/>
                </a:solidFill>
              </a:rPr>
              <a:t>Add heading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DA45B32F-A542-7546-9A2C-E0AC157A7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72109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113208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B0EC0C-0931-6540-B074-F78FEAD8B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9A0609-1D06-D04F-8D52-4E39B9285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36F16E-3725-F848-BDDF-7907B81F7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96C633BB-2E79-974A-87F1-594562487D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B21BD-65B1-BA47-A141-F8C12A42C7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F5560B-4933-DB43-8C17-077668E24EF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9DDB47-8C4C-AE40-A5FE-E79C065FC7BB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C39711F2-9070-F843-A056-A93C6BB0D3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4601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74170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7AC11C-34D5-1245-961A-397EAB59DF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528763"/>
            <a:ext cx="5638800" cy="36528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79627F6-2087-4E45-BE52-0BCE13073F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28763"/>
            <a:ext cx="5638800" cy="3652837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90375F-B617-3A4D-9224-7C44FEE2387F}"/>
              </a:ext>
            </a:extLst>
          </p:cNvPr>
          <p:cNvSpPr txBox="1">
            <a:spLocks/>
          </p:cNvSpPr>
          <p:nvPr userDrawn="1"/>
        </p:nvSpPr>
        <p:spPr>
          <a:xfrm>
            <a:off x="6324600" y="293125"/>
            <a:ext cx="5638801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Add heading here</a:t>
            </a:r>
          </a:p>
        </p:txBody>
      </p:sp>
    </p:spTree>
    <p:extLst>
      <p:ext uri="{BB962C8B-B14F-4D97-AF65-F5344CB8AC3E}">
        <p14:creationId xmlns:p14="http://schemas.microsoft.com/office/powerpoint/2010/main" val="3478168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460F7-C4DF-1649-A79C-B0036650A8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4067939"/>
            <a:ext cx="4343164" cy="1951861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73A52-E036-5040-83AA-48A07139B21E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F1E9E86-B1DB-EA44-B5E3-77C99E774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80B8D3-16CF-6342-A5DF-3306CF5EC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CFCB20-60E1-4B4A-BF88-5B9612F4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A058DD17-2E23-BC40-A026-8858F9BE56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79913-9831-2C46-96EF-35A1AAFB6AE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620000" y="876300"/>
            <a:ext cx="3048000" cy="5143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A97B0-5987-F143-A781-7C143274D8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851418" y="5052128"/>
            <a:ext cx="1111981" cy="838200"/>
          </a:xfrm>
        </p:spPr>
        <p:txBody>
          <a:bodyPr/>
          <a:lstStyle>
            <a:lvl1pPr>
              <a:buClr>
                <a:schemeClr val="bg1"/>
              </a:buClr>
              <a:defRPr sz="1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BD8E0E-AB41-0A43-BD41-1C5E50C4C0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51418" y="4121544"/>
            <a:ext cx="1111981" cy="838200"/>
          </a:xfrm>
        </p:spPr>
        <p:txBody>
          <a:bodyPr/>
          <a:lstStyle>
            <a:lvl1pPr marL="0" indent="0">
              <a:buNone/>
              <a:defRPr sz="4800">
                <a:ln>
                  <a:solidFill>
                    <a:schemeClr val="bg1"/>
                  </a:solidFill>
                </a:ln>
                <a:noFill/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155024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B9BDDA6-CF9D-284B-AE6B-08FD6D9B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9F2814-2A42-8747-86C6-18C297A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2B6308-FC5C-7F40-92A6-CE736A7B7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35761AD7-5E66-4446-BAD2-3EC71AA2C7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1D09163-64E4-724E-BD9C-63AEC08EB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1714500"/>
            <a:ext cx="5638800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81DA9B-DA3F-584E-A9F0-D45472FFF5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107E20-457F-884D-971B-B57AD13E53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7205" y="1714500"/>
            <a:ext cx="2590801" cy="34671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600">
                <a:solidFill>
                  <a:srgbClr val="3D3C3C"/>
                </a:solidFill>
              </a:defRPr>
            </a:lvl2pPr>
            <a:lvl3pPr>
              <a:buFontTx/>
              <a:buNone/>
              <a:defRPr sz="16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6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7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1714500"/>
            <a:ext cx="2590801" cy="3467100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714500"/>
            <a:ext cx="2590800" cy="34671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7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0165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993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464372-9BD0-7640-8704-53BEE62329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4599" y="3234981"/>
            <a:ext cx="5633407" cy="1853076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288925" indent="0">
              <a:buFontTx/>
              <a:buNone/>
              <a:defRPr sz="1600"/>
            </a:lvl2pPr>
            <a:lvl3pPr>
              <a:buFontTx/>
              <a:buNone/>
              <a:defRPr sz="1600"/>
            </a:lvl3pPr>
            <a:lvl4pPr marL="741363" indent="0">
              <a:buFontTx/>
              <a:buNone/>
              <a:defRPr sz="1600"/>
            </a:lvl4pPr>
            <a:lvl5pPr marL="1042987" indent="0">
              <a:buFontTx/>
              <a:buNone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B3291A2-618A-D34A-9F60-34F932C2116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37743" y="1335033"/>
            <a:ext cx="5647235" cy="1714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4F239B-FC19-6A44-81DB-18C9D7976C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5522967"/>
            <a:ext cx="11743235" cy="496833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43259-7705-1443-9A6F-DBEC48437FE7}"/>
              </a:ext>
            </a:extLst>
          </p:cNvPr>
          <p:cNvCxnSpPr/>
          <p:nvPr userDrawn="1"/>
        </p:nvCxnSpPr>
        <p:spPr>
          <a:xfrm>
            <a:off x="6096000" y="1238081"/>
            <a:ext cx="0" cy="40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65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2 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315983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599" y="2435703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8955" y="1315983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78954" y="2435703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548CB3D-9B84-574E-885C-FE1F744C417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651" y="1315983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B5EA021-0173-634F-911F-DF1E746534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9651" y="2435703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F7943D42-7EE2-DA40-A1D9-F914DDD8C88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372258" y="1315983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617F172-2F05-B94E-AFAD-9E8E6F40C7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2257" y="2435703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864974"/>
            <a:ext cx="259080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8599" y="4984694"/>
            <a:ext cx="2590801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278955" y="3864974"/>
            <a:ext cx="2583396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78954" y="4984694"/>
            <a:ext cx="2583397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469C8122-40A6-AC4F-B228-B46DF4AA496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29651" y="3864974"/>
            <a:ext cx="2585749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7F3FD-607C-5645-B83E-9BA9ABD7D3D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651" y="4984694"/>
            <a:ext cx="2585750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C55632ED-F088-FF49-851A-25B32D353EF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372258" y="3864974"/>
            <a:ext cx="2591142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6C54EE8-524C-A143-B9F3-2572B4B443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257" y="4984694"/>
            <a:ext cx="2591143" cy="799278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3D3C3C"/>
                </a:solidFill>
              </a:defRPr>
            </a:lvl1pPr>
            <a:lvl2pPr marL="288925" indent="0">
              <a:buFontTx/>
              <a:buNone/>
              <a:defRPr sz="1200">
                <a:solidFill>
                  <a:srgbClr val="3D3C3C"/>
                </a:solidFill>
              </a:defRPr>
            </a:lvl2pPr>
            <a:lvl3pPr>
              <a:buFontTx/>
              <a:buNone/>
              <a:defRPr sz="1200">
                <a:solidFill>
                  <a:srgbClr val="3D3C3C"/>
                </a:solidFill>
              </a:defRPr>
            </a:lvl3pPr>
            <a:lvl4pPr marL="741363" indent="0">
              <a:buFontTx/>
              <a:buNone/>
              <a:defRPr sz="1200">
                <a:solidFill>
                  <a:srgbClr val="3D3C3C"/>
                </a:solidFill>
              </a:defRPr>
            </a:lvl4pPr>
            <a:lvl5pPr marL="1042987" indent="0">
              <a:buFontTx/>
              <a:buNone/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4113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3 Ro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156E150-B190-3242-B86B-86E5386A278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28600" y="1561995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CBC600D-7F73-5E4D-86E8-9342C90438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348682-6A55-C64A-BC2C-2C6CBF7A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B9A1EF-98E6-D542-8F7E-64F6A1355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75790C25-05B8-484B-BC54-308B460F35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F9C7AC-01C5-CE4C-9FA4-AFB13B116D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3472" y="1564581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C01341-B0DA-2B4C-8FC1-7155C4FC0C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562100"/>
            <a:ext cx="912720" cy="876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CD4AD7-AC38-1542-A051-1F97CBFCD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56872" y="1564686"/>
            <a:ext cx="2599236" cy="87371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8C751FB4-3F20-2440-92C9-11D2CD59D1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28600" y="3273909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FA1B85-AF0B-F645-9CA3-C6128E1E72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3472" y="3276496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FFEE3A9A-63B7-D948-8DBF-2356457C28C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72000" y="3274014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F2BD0E-BE39-5A4C-829F-A44F7C5CDF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56872" y="3276601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203FBC-FB8C-F94A-A317-F50AD9F7409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28600" y="5029881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7D9D11-353D-9048-9564-37A684BF68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3472" y="5032468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2EA5CB2-F295-E346-9340-B2E11080602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572000" y="5029986"/>
            <a:ext cx="912720" cy="8406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765B797-6F7F-7345-80FA-1A94CA24E6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56872" y="5032573"/>
            <a:ext cx="2599236" cy="83820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665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mpariso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386530"/>
            <a:ext cx="4343164" cy="538259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0000" y="1386530"/>
            <a:ext cx="4343163" cy="538259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8012-C8AC-8944-9C8F-566AE38AAA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8600" y="2233612"/>
            <a:ext cx="4343400" cy="3786187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800100" indent="-2857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8F8ADB-2953-A64A-97B3-AB59AE4A7D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32813" y="2233613"/>
            <a:ext cx="4330350" cy="3786186"/>
          </a:xfrm>
        </p:spPr>
        <p:txBody>
          <a:bodyPr/>
          <a:lstStyle>
            <a:lvl1pPr>
              <a:defRPr>
                <a:solidFill>
                  <a:srgbClr val="3D3C3C"/>
                </a:solidFill>
              </a:defRPr>
            </a:lvl1pPr>
            <a:lvl2pPr>
              <a:defRPr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>
                <a:solidFill>
                  <a:srgbClr val="3D3C3C"/>
                </a:solidFill>
              </a:defRPr>
            </a:lvl3pPr>
            <a:lvl4pPr>
              <a:defRPr>
                <a:solidFill>
                  <a:srgbClr val="3D3C3C"/>
                </a:solidFill>
              </a:defRPr>
            </a:lvl4pPr>
            <a:lvl5pPr>
              <a:defRPr>
                <a:solidFill>
                  <a:srgbClr val="3D3C3C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D096CDA-242D-D948-869B-FB5A126D191B}"/>
              </a:ext>
            </a:extLst>
          </p:cNvPr>
          <p:cNvSpPr/>
          <p:nvPr userDrawn="1"/>
        </p:nvSpPr>
        <p:spPr>
          <a:xfrm>
            <a:off x="5440545" y="1337404"/>
            <a:ext cx="1310910" cy="6493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4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862320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4" y="5151120"/>
            <a:ext cx="5638313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766" y="1214132"/>
            <a:ext cx="3045303" cy="86687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66599" y="1214132"/>
            <a:ext cx="3045303" cy="86687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7839" y="1214132"/>
            <a:ext cx="3045303" cy="86687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159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66603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0537" y="2081003"/>
            <a:ext cx="3045304" cy="3100598"/>
          </a:xfrm>
          <a:solidFill>
            <a:srgbClr val="F2F1EE"/>
          </a:solidFill>
        </p:spPr>
        <p:txBody>
          <a:bodyPr lIns="91440" tIns="91440" rIns="91440" bIns="9144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2351650-0AF5-7B41-8717-C63444B9D1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767" y="5530474"/>
            <a:ext cx="10642376" cy="489326"/>
          </a:xfrm>
          <a:prstGeom prst="rect">
            <a:avLst/>
          </a:prstGeom>
          <a:solidFill>
            <a:srgbClr val="042315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375457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2241" y="1714500"/>
            <a:ext cx="2593494" cy="876300"/>
          </a:xfrm>
          <a:prstGeom prst="rect">
            <a:avLst/>
          </a:prstGeom>
          <a:solidFill>
            <a:srgbClr val="FF462D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5630" y="1714500"/>
            <a:ext cx="2579770" cy="876300"/>
          </a:xfrm>
          <a:prstGeom prst="rect">
            <a:avLst/>
          </a:prstGeom>
          <a:solidFill>
            <a:srgbClr val="9E9287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75295" y="1714500"/>
            <a:ext cx="2593841" cy="876300"/>
          </a:xfrm>
          <a:prstGeom prst="rect">
            <a:avLst/>
          </a:prstGeom>
          <a:solidFill>
            <a:srgbClr val="3D3C3C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bg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7634" y="2715236"/>
            <a:ext cx="2579766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5633" y="2715236"/>
            <a:ext cx="2574127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7993" y="2715236"/>
            <a:ext cx="2593842" cy="3304564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CCFC44E-C6B5-0540-A29E-F342F4B86B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631" y="1714500"/>
            <a:ext cx="2579770" cy="4305300"/>
          </a:xfrm>
          <a:noFill/>
        </p:spPr>
        <p:txBody>
          <a:bodyPr lIns="0" tIns="0" rIns="0" bIns="0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450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597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4599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5B1A441-818E-2042-B9D2-1725279087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2601" y="1547954"/>
            <a:ext cx="259080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rgbClr val="FF462D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 here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12CF4EA-6680-0A46-A72F-CE5A0D6F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6FB95D9-514F-4248-8F2E-F0EA7D69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27834FD-1748-9940-9248-BE341AABE1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D81B1FA-9FB8-7F4F-985E-2DCB4E4A2B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99A1D2F-33C9-CD40-984C-B95180E55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195B17-BEAC-A04A-987B-6D8C69F7C7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76600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5CE829-47CB-684E-8FA1-9EF59A2808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7296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440BF4-40CE-3A4D-91C2-BCCF11E0F88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69903" y="1933365"/>
            <a:ext cx="2590801" cy="324823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57103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893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2599" y="1549321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0709" y="1542911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719237"/>
            <a:ext cx="2590800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3893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C39C1A6-7460-C14B-83D4-33C9C6C4BE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599" y="3711455"/>
            <a:ext cx="2592391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0709" y="3705045"/>
            <a:ext cx="2592391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860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7390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9995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C2B804-C5D8-5A48-81B7-5713C7B60E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80692" y="1898033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860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6C4C6A1-C28C-3C49-87BE-83DCC38A48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050515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598" y="1557103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01" y="1542911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F74593B-DD8B-A549-B7F6-CA6CE7B4C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30608" y="5015406"/>
            <a:ext cx="3033977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AC9B3920-F627-8D4A-8EC7-F7F15F5934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30598" y="3274175"/>
            <a:ext cx="3032115" cy="18567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DB30F7E-C25C-F643-8457-966A4E9EA4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13401" y="3259983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C34D65A6-934C-D74C-BB66-6AF877EEE4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13401" y="5015406"/>
            <a:ext cx="3049872" cy="20796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3A751C-68B6-9143-8245-59EE2DA0A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DEA0471-411E-9E4D-9433-E993E317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5D09593-59D3-F446-AE5D-E987B7AF6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F529D1E-5228-F047-BF88-AAC5A30A85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B7D0-7AE4-AA48-93F7-193A1229D2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530598" y="189803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CB215A-5B20-0743-94E0-557154D24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613401" y="189803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 smtClean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D80D71-9424-2F44-B162-5999A7873A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0598" y="5370528"/>
            <a:ext cx="3032115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DF379A3-1D0F-1E45-8702-288974609B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0598" y="3605453"/>
            <a:ext cx="3032115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D971439-FB54-6C49-B07B-45920EDEFC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01" y="3605453"/>
            <a:ext cx="3048000" cy="113108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342C412-BD69-3649-A5ED-2A84EE7FAB3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01" y="5360876"/>
            <a:ext cx="3048000" cy="1154224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038B1A7-E95E-3C4D-8B65-1DC9365509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3349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7FBA33F-457B-9A44-B7DB-E88B05396B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3349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EACCA0E-54DF-5545-8611-264EC0B9B2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3349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DB0FA13-C54A-684F-944E-EAE89AF852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56651" y="1530058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A9471F6-7209-B74C-93EE-ADE8EE5C3E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56651" y="3261753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290A8D4-25E0-2A4A-A5BB-4F9AC29D1EC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56651" y="5001541"/>
            <a:ext cx="670445" cy="4416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1" i="0">
                <a:ln>
                  <a:solidFill>
                    <a:schemeClr val="accent1"/>
                  </a:solidFill>
                </a:ln>
                <a:noFill/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3702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4207"/>
            <a:ext cx="5409901" cy="19839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262A7-8C01-3247-86F3-20AFC51B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EEF68C-1B1A-8646-8CCC-05086C107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CE7C15-0676-9343-AA28-66396C737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17"/>
            <a:ext cx="5404508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542C4BC2-AF38-2F4B-B584-42E2EC3A8B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2673"/>
            <a:ext cx="54048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BD0F517-AEAE-094F-9FEF-07077F5692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3993" y="3621085"/>
            <a:ext cx="5404508" cy="2398715"/>
          </a:xfrm>
        </p:spPr>
        <p:txBody>
          <a:bodyPr/>
          <a:lstStyle>
            <a:lvl1pPr>
              <a:defRPr sz="1600">
                <a:solidFill>
                  <a:srgbClr val="042315"/>
                </a:solidFill>
              </a:defRPr>
            </a:lvl1pPr>
            <a:lvl2pPr>
              <a:defRPr sz="1600">
                <a:solidFill>
                  <a:srgbClr val="042315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042315"/>
                </a:solidFill>
              </a:defRPr>
            </a:lvl3pPr>
            <a:lvl4pPr>
              <a:defRPr sz="1600">
                <a:solidFill>
                  <a:srgbClr val="042315"/>
                </a:solidFill>
              </a:defRPr>
            </a:lvl4pPr>
            <a:lvl5pPr>
              <a:defRPr sz="16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6526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655115"/>
            <a:ext cx="5410200" cy="3526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88FBC1C-9839-D947-98D7-456B672566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AAAA15-AAFD-3441-81B3-29C7FC7F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E462E2-8F77-744A-9EA3-B06C21622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5CB77C58-1442-CD4F-B09A-E4C3C0A4BF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323FFB-0571-EE48-AB6D-FD97A544B1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683598"/>
            <a:ext cx="5867400" cy="3498002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42950" indent="-228600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8600" y="342900"/>
            <a:ext cx="5638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103402"/>
            <a:ext cx="5638800" cy="138299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24600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6D5EF2-90FE-0743-9161-0A6E956C8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60A5AE-250D-4E49-B021-1C521BCD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B66687D-5BC4-3E4E-A68A-2BDE83E23A8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367205" y="342900"/>
            <a:ext cx="2590800" cy="33909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521467-5A4D-DC4C-8410-4F4BA6EC8F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29995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CD9262-AFB5-7745-9C49-6EED75D3C6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80692" y="4103402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5638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2357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E6BBF2-7781-E343-B49D-D33BA3D396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6000" y="0"/>
            <a:ext cx="6098650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A063F93-84B2-BE43-8D77-3C0BB979F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A3519CA-86F6-E148-960A-96BA7CBB5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BF34B6-3693-EF41-9961-F50D8ABF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34316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077D9E05-0750-E841-960C-4644D2EF082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343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77FBE84-FF3D-CA4E-A263-492C77082F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B3D50F-8A60-FE4D-B79F-87494D725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6600" y="1522864"/>
            <a:ext cx="2590800" cy="3658735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2528"/>
          <a:stretch/>
        </p:blipFill>
        <p:spPr>
          <a:xfrm>
            <a:off x="6240464" y="0"/>
            <a:ext cx="595153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1596171"/>
            <a:ext cx="5638313" cy="25526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8"/>
            <a:ext cx="2585720" cy="1945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D0E3-FB80-A24A-A68A-591D83BA59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42900"/>
            <a:ext cx="1381538" cy="4395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80A485-3231-0F43-86FC-1F3036CE01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75" y="5151120"/>
            <a:ext cx="5632426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</p:spTree>
    <p:extLst>
      <p:ext uri="{BB962C8B-B14F-4D97-AF65-F5344CB8AC3E}">
        <p14:creationId xmlns:p14="http://schemas.microsoft.com/office/powerpoint/2010/main" val="4122610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5/8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2000" y="0"/>
            <a:ext cx="7620001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9120F30-EC12-5140-BF58-E40715C19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2B99E8-4214-D34A-9777-9881FE3A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9C5ED5A-85E8-1949-97FD-576322280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3125"/>
            <a:ext cx="413505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6AFAA7E-B539-7E4A-83D2-34621A7B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2673"/>
            <a:ext cx="4135281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C99E50-AF54-4A43-BD6F-CE5EA52E5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0" y="1527048"/>
            <a:ext cx="4135055" cy="4113767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754063" indent="-2270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 3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9149394" y="4267200"/>
            <a:ext cx="3042606" cy="259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49394" y="0"/>
            <a:ext cx="3042606" cy="426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  <a:endParaRPr lang="en-MX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247302"/>
            <a:ext cx="5508625" cy="12579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246527-7CA0-5B4D-86E9-3A271DD75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1A1224-2892-B041-99D4-C5045FE65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1CABF7-D828-314C-A892-4D805CF92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D87D3C-216A-894E-A218-6C4DE9311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8601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400">
                <a:solidFill>
                  <a:srgbClr val="3D3C3C"/>
                </a:solidFill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6635BF-3AE8-384B-B98F-BB5B2DD4AE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4304" y="1527048"/>
            <a:ext cx="2583096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A47BF4-9246-BB41-A64D-AD21AD3825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31527" y="1527048"/>
            <a:ext cx="2590800" cy="3582536"/>
          </a:xfrm>
        </p:spPr>
        <p:txBody>
          <a:bodyPr/>
          <a:lstStyle>
            <a:lvl1pPr>
              <a:defRPr sz="1400">
                <a:solidFill>
                  <a:srgbClr val="3D3C3C"/>
                </a:solidFill>
              </a:defRPr>
            </a:lvl1pPr>
            <a:lvl2pPr>
              <a:defRPr sz="1400">
                <a:solidFill>
                  <a:srgbClr val="3D3C3C"/>
                </a:solidFill>
              </a:defRPr>
            </a:lvl2pPr>
            <a:lvl3pPr marL="698500" indent="-171450">
              <a:defRPr lang="en-US" sz="14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400">
                <a:solidFill>
                  <a:srgbClr val="3D3C3C"/>
                </a:solidFill>
              </a:defRPr>
            </a:lvl4pPr>
            <a:lvl5pPr>
              <a:defRPr sz="14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FD9EED-E73E-BA4A-A54B-31BB3063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9C16-71DE-FC41-BCE1-4B0A8A4D4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61" y="6343601"/>
            <a:ext cx="730343" cy="23238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610" y="1327879"/>
            <a:ext cx="4345390" cy="2101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600" y="1327879"/>
            <a:ext cx="5638800" cy="1241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quote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8357" y="2781791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782669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8357" y="4529819"/>
            <a:ext cx="2598921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72599" y="4529818"/>
            <a:ext cx="2592789" cy="361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1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F310CA1-E2E7-7840-920F-B3B08FAEB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65CF9B-370B-9F4D-9F16-B74047BC0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F8AB1-17E0-7745-B279-1FD45BB447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4600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042315"/>
                </a:solidFill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1926D91-B149-C449-A782-3F62F1F226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5297" y="3111500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E946066-00A4-E041-845C-485A22A5B1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C6A6BF6-E451-BA41-A840-E12653E20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5297" y="4863426"/>
            <a:ext cx="2601913" cy="990600"/>
          </a:xfrm>
        </p:spPr>
        <p:txBody>
          <a:bodyPr/>
          <a:lstStyle>
            <a:lvl1pPr>
              <a:defRPr sz="1200">
                <a:solidFill>
                  <a:srgbClr val="042315"/>
                </a:solidFill>
              </a:defRPr>
            </a:lvl1pPr>
            <a:lvl2pPr>
              <a:defRPr sz="1200">
                <a:solidFill>
                  <a:srgbClr val="042315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042315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042315"/>
                </a:solidFill>
              </a:defRPr>
            </a:lvl4pPr>
            <a:lvl5pPr>
              <a:defRPr sz="1200">
                <a:solidFill>
                  <a:srgbClr val="042315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94D75FA-3AE9-FC4C-A49E-066D99CE4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A5BB4E20-DF6B-C747-B076-731C7445A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Description w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3D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24" y="1638801"/>
            <a:ext cx="4324740" cy="17954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>
            <a:cxnSpLocks/>
          </p:cNvCxnSpPr>
          <p:nvPr userDrawn="1"/>
        </p:nvCxnSpPr>
        <p:spPr>
          <a:xfrm>
            <a:off x="238822" y="3777624"/>
            <a:ext cx="4176964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5392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9F605-86BE-3943-B6E4-9EEC3BFBC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A1BCB11-7322-B848-A05D-16BBECC158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86089" y="2063469"/>
            <a:ext cx="1813288" cy="1717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FD34FF-14FE-3B40-A89F-A89FAB709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A43DDA07-B043-994B-A28E-DD4DD9ADAB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C9B620-1A35-0B42-8618-D60039FB16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8600" y="4072486"/>
            <a:ext cx="4343400" cy="1917457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 marL="800100" indent="-285750">
              <a:defRPr lang="en-US" sz="1600" b="0" i="0" kern="1200" dirty="0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E1C422-C24F-8742-9C36-1A90C06E649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BBE1A8C-EED0-2D44-85EB-62036724B4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072486"/>
            <a:ext cx="2590800" cy="194731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874556-CB25-C04A-ACF6-BABE93E19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0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Sections Content Spring Green">
    <p:bg>
      <p:bgPr>
        <a:solidFill>
          <a:srgbClr val="3D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1" y="3531004"/>
            <a:ext cx="4343163" cy="225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600" y="3874293"/>
            <a:ext cx="4343163" cy="21455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3D4230-D22E-2F44-A0BD-23E529977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6747"/>
            <a:ext cx="4343164" cy="19866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B9FD7A-B5E1-4141-8848-C6EABDA8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B553B-0E15-8547-8BE4-242A40F75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5815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D453A100-A460-8F49-926F-6E6645E18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4071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0175B-880D-EE4E-85E9-D291C5BA9AA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1521303"/>
            <a:ext cx="5641840" cy="449849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A89384-3C2D-3947-9BCB-183B1A77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8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0"/>
            <a:ext cx="3048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73A9760-9DB0-3E44-BA65-46626A8F9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8909EB9-8AA5-D14D-8354-DC27C26D3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910DDF-AB17-C149-9180-790A86F06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11CD3D8-86B6-9E42-A92C-E3853CE7DE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19070F-D07D-5A43-82D3-8B5D5C73380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C7D98CE-AED7-0044-B0AC-A73C2D22EE3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380692" y="1943101"/>
            <a:ext cx="2582708" cy="40767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A48CA4-03D3-41D1-985F-8A6131B2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661925A-A314-4EC5-8001-2296B870FF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714025"/>
            <a:ext cx="868679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7185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1224" userDrawn="1">
          <p15:clr>
            <a:srgbClr val="FBAE40"/>
          </p15:clr>
        </p15:guide>
        <p15:guide id="4" orient="horz" pos="93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1"/>
            <a:ext cx="3048000" cy="3429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7000-1525-9D40-B881-051F187F6406}"/>
              </a:ext>
            </a:extLst>
          </p:cNvPr>
          <p:cNvSpPr/>
          <p:nvPr userDrawn="1"/>
        </p:nvSpPr>
        <p:spPr>
          <a:xfrm>
            <a:off x="9143999" y="3429000"/>
            <a:ext cx="3048001" cy="3429000"/>
          </a:xfrm>
          <a:prstGeom prst="rect">
            <a:avLst/>
          </a:prstGeom>
          <a:solidFill>
            <a:srgbClr val="FF4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51F7529-2B40-C449-ACE3-99A38B7B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5BC7E2B-E8DF-C94A-9A1E-99A4EE5AF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34188"/>
            <a:ext cx="4114799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400" b="1" i="0" spc="0">
                <a:solidFill>
                  <a:schemeClr val="accent1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Subheading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A35FC36-AD3B-B148-B5B0-DCBA6ADED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67E2EE-40BC-864B-BC29-94AE865A6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8686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554CA73C-F0CA-3D41-9DD0-B5C1C818FF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8687272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0A8EF-09BD-DE42-8C97-9E987936F9F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754063" indent="-239713">
              <a:buFont typeface="Courier New" panose="02070309020205020404" pitchFamily="49" charset="0"/>
              <a:buChar char="o"/>
              <a:tabLst/>
              <a:defRPr sz="1600">
                <a:solidFill>
                  <a:srgbClr val="3D3C3C"/>
                </a:solidFill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EF47F6-FA94-AD4B-ACE1-9B449C9BF43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00600" y="1943101"/>
            <a:ext cx="4114800" cy="4076700"/>
          </a:xfrm>
        </p:spPr>
        <p:txBody>
          <a:bodyPr/>
          <a:lstStyle>
            <a:lvl1pPr>
              <a:defRPr sz="1600">
                <a:solidFill>
                  <a:srgbClr val="3D3C3C"/>
                </a:solidFill>
              </a:defRPr>
            </a:lvl1pPr>
            <a:lvl2pPr>
              <a:defRPr sz="1600">
                <a:solidFill>
                  <a:srgbClr val="3D3C3C"/>
                </a:solidFill>
              </a:defRPr>
            </a:lvl2pPr>
            <a:lvl3pPr marL="800100" indent="-285750">
              <a:defRPr lang="en-US" sz="16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600">
                <a:solidFill>
                  <a:srgbClr val="3D3C3C"/>
                </a:solidFill>
              </a:defRPr>
            </a:lvl4pPr>
            <a:lvl5pPr>
              <a:defRPr sz="16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754063" lvl="2" indent="-2397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077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  <p15:guide id="2" pos="2736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orient="horz" pos="122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Content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4B7933-C5EF-5346-A1EA-62BC3520BDE6}"/>
              </a:ext>
            </a:extLst>
          </p:cNvPr>
          <p:cNvSpPr/>
          <p:nvPr userDrawn="1"/>
        </p:nvSpPr>
        <p:spPr>
          <a:xfrm>
            <a:off x="0" y="0"/>
            <a:ext cx="3048000" cy="6879102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6599" y="342900"/>
            <a:ext cx="4225049" cy="190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224597-8715-D34F-A07C-F9AE1EF2A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AED7C1-57C7-EB42-B60B-97603D067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3EFBCC-431C-6443-AA33-6CFDC8F1C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05D81803-BCDE-3B4B-A55B-F229C7C66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66EC57E-ED10-0940-9F4F-D9F535242F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DC05E58-74B0-0247-AC01-1C047754F4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30246" y="347005"/>
            <a:ext cx="4241586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0ABA2B2D-70FB-2747-9758-85261B5F99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730245" y="2479236"/>
            <a:ext cx="4241587" cy="18961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2ACC1EC-9F0D-5943-8F6A-19905B7907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2479236"/>
            <a:ext cx="4225045" cy="1896191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5734C4E-11C3-B746-885D-E15253270F1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76600" y="4607363"/>
            <a:ext cx="4225044" cy="19204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E17520F-6514-EF42-BCF3-3CAD8D2542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30243" y="4611468"/>
            <a:ext cx="4241589" cy="1912200"/>
          </a:xfrm>
        </p:spPr>
        <p:txBody>
          <a:bodyPr anchor="ctr"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12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693F1-329A-B54B-BA3F-02B74BABC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48" y="342900"/>
            <a:ext cx="1381539" cy="4395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DBE5405-3D6A-F442-A23F-A693AC4ED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rgbClr val="042315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3080" y="1580875"/>
            <a:ext cx="2646319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3222833" y="1580875"/>
            <a:ext cx="2636473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6277913" y="1580875"/>
            <a:ext cx="2629391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9322100" y="1580875"/>
            <a:ext cx="2649392" cy="125654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3048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710657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B39193-F8AF-2F45-A45C-2AFCCB80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600"/>
            <a:ext cx="730346" cy="232382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E95EB3-CE74-1D47-8882-CECC764A6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50FBBC0-187B-3045-B1FA-8D3B9FA41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081E1690-AC6B-5C4B-B272-1CB1DF1EF62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8600" y="714025"/>
            <a:ext cx="10439968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B6147C3-A7AC-C345-8158-DB04F8A9A3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CA8F4E4-21FF-3647-91D3-D364BA34E1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09D900E-8279-514E-85B7-1FE999893C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983D252-EBCF-4044-AD35-ED92FC4A81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2924305"/>
            <a:ext cx="2590800" cy="134289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698500" indent="-171450">
              <a:defRPr lang="en-US" sz="1200" b="0" i="0" kern="1200" dirty="0">
                <a:solidFill>
                  <a:schemeClr val="tx2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Icon Layou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30038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4C045D8E-03A8-8849-A250-8432BCFB9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D54D9701-B3F9-A644-8A44-320EA67A7F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2590800" cy="3637703"/>
          </a:xfrm>
        </p:spPr>
        <p:txBody>
          <a:bodyPr/>
          <a:lstStyle>
            <a:lvl1pPr>
              <a:buClr>
                <a:schemeClr val="bg1"/>
              </a:buClr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 marL="690563" indent="-163513">
              <a:buClr>
                <a:schemeClr val="bg1"/>
              </a:buClr>
              <a:buFont typeface="Courier New" panose="02070309020205020404" pitchFamily="49" charset="0"/>
              <a:buChar char="o"/>
              <a:tabLst/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F339EAA-15D9-414A-9F7F-D7E057F067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80203" y="2566524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82F470-458B-B34A-B8B9-B570D23EC1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26854" y="2566524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8D4E62-3DC9-7D44-AD7A-1781F255E6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80203" y="5155975"/>
            <a:ext cx="2540788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B3EFCC4-5FC2-654B-981B-03BE481BAA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26854" y="5155975"/>
            <a:ext cx="2544834" cy="838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9D77-6DDD-D242-ADD5-95CE612F012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572000" y="876300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51D57A5-E63F-804E-931C-2733A7925148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619999" y="876300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F05831-170C-B84C-BB32-E72C54C9FD2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72000" y="3506211"/>
            <a:ext cx="1524000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1B459C8-66F6-334F-9830-45D99BE838E6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7619999" y="3506211"/>
            <a:ext cx="1526427" cy="1536700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tx2"/>
                  </a:solidFill>
                </a:ln>
                <a:noFill/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Chart w Image">
    <p:bg>
      <p:bgPr>
        <a:solidFill>
          <a:srgbClr val="297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02A00-847B-B048-9312-C9DCAE7F563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MX" b="0" i="0">
              <a:latin typeface="TWK Everett" panose="020B0204000000000000" pitchFamily="34" charset="77"/>
            </a:endParaRP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C5D61C-D3BE-EB44-8E30-08504E1FCE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7" y="6343600"/>
            <a:ext cx="730346" cy="232382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726F07-4F06-3D41-BCD9-7EF1FEC1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5F3A209-F7B5-B342-A7C7-36235F4BE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81780"/>
            <a:ext cx="5638801" cy="65802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caption or quote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51D8F-74DC-8647-90D4-F17C675F8BD7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6465888" y="371475"/>
            <a:ext cx="5505450" cy="57546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ADD CHART HERE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4897332F-5292-6241-B79B-1C8D4B6403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600" y="718643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B4ED1B-C51F-C64E-A206-858E2596E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8600" y="1568173"/>
            <a:ext cx="5638800" cy="3637703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288925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2pPr>
            <a:lvl3pPr marL="527050" indent="0">
              <a:buClr>
                <a:schemeClr val="bg1"/>
              </a:buClr>
              <a:buFontTx/>
              <a:buNone/>
              <a:tabLst/>
              <a:defRPr sz="1200">
                <a:solidFill>
                  <a:schemeClr val="bg1"/>
                </a:solidFill>
              </a:defRPr>
            </a:lvl3pPr>
            <a:lvl4pPr marL="741363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4pPr>
            <a:lvl5pPr marL="1042987" indent="0">
              <a:buClr>
                <a:schemeClr val="bg1"/>
              </a:buCl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1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2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1" y="0"/>
            <a:ext cx="3050388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821636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2821789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B0F41E-B8A6-554F-9791-EFEE29A1B57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C0D7F61-83A3-9A4C-B808-82ECDF5F623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68797393-7089-8246-8E6B-9C691D9E81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BDBF6EDA-CB83-144B-84E9-B6DA6CFBDBF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6A01146-6CEE-454C-86E0-79564E0A4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BA9884-E94D-354D-AF51-8C4AC3E5E4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7E36DB-49F0-CE41-A792-DC6FC1181D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04423A-19C1-994E-A97A-17205ACBAEB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514A8316-B0F0-E64C-A005-F00E6DA717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28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750311B1-E416-7646-B8BF-DF3C53F6A2D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6600" y="1270365"/>
            <a:ext cx="1872632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17E006E3-4291-4049-AD93-B5278AF31A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24600" y="1263328"/>
            <a:ext cx="1872632" cy="1715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A4BC3B16-ACE1-104A-8B2D-FE828E65AF7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81035" y="1270365"/>
            <a:ext cx="1872047" cy="17082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ICON HERE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F119EDA-9392-0544-ACC8-3C3BAB3C8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A5C78B-D28F-5D41-8FEE-ECEB0045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C62E2FA-474D-F54A-B505-395B993AB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247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8" name="Text Placeholder 57">
            <a:extLst>
              <a:ext uri="{FF2B5EF4-FFF2-40B4-BE49-F238E27FC236}">
                <a16:creationId xmlns:a16="http://schemas.microsoft.com/office/drawing/2014/main" id="{526CF53C-689A-294D-947F-C20332A6D6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40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78A9E8-7662-D44E-88D0-D10124D0B1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90166D-9663-AA42-BBFA-258771F1F03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9AD3E3-4375-D04F-AB3B-7EB9F42B658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5E4EDD6-9F53-254B-948E-B849AA85100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1035" y="31694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76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096000" y="495300"/>
            <a:ext cx="5867400" cy="59054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CLICK ICON TO ADD PIE CHART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9CCAB3E-BAC6-1241-B951-C30FC038FA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3632"/>
            <a:ext cx="4343164" cy="2105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82A9DD2-DB6A-814F-B033-4A4301ED4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59D05-25FE-E542-9360-CAC0772D3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1C0787-5E53-2F41-BBC9-8BEE0618F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963E82A3-4B6A-BC48-8272-63030B1517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228599" y="1711521"/>
            <a:ext cx="2595335" cy="22940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3284993" y="1711522"/>
            <a:ext cx="2589484" cy="2294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 hasCustomPrompt="1"/>
          </p:nvPr>
        </p:nvSpPr>
        <p:spPr>
          <a:xfrm>
            <a:off x="6330181" y="1714500"/>
            <a:ext cx="2590848" cy="22917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 hasCustomPrompt="1"/>
          </p:nvPr>
        </p:nvSpPr>
        <p:spPr>
          <a:xfrm>
            <a:off x="9381890" y="1711296"/>
            <a:ext cx="2595065" cy="2291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CHART HERE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BA91AE6-204A-BF4C-8B70-11BD3F742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FA3F480-FA67-2844-910B-8F8B94D6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3C0C82F-EBCB-1845-9AE0-442714C9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5" name="Text Placeholder 57">
            <a:extLst>
              <a:ext uri="{FF2B5EF4-FFF2-40B4-BE49-F238E27FC236}">
                <a16:creationId xmlns:a16="http://schemas.microsoft.com/office/drawing/2014/main" id="{77AF6F60-273D-034D-9770-DBBC2D3B40D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4F34E55-2528-0F47-9D93-3D0A7C381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8B7E4F-0121-0F47-B328-04659EC7D4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7390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2D380E-4278-7745-84E6-86D45BE79C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9995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294AAB9-98B9-D34E-9669-E3C6FD13AEC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380692" y="4121926"/>
            <a:ext cx="2590800" cy="1386505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Coll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533621A-3B50-3E49-95CE-6E76D5240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1" y="1"/>
            <a:ext cx="303990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28602" y="145357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76601" y="148820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24600" y="148590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28602" y="3693062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76601" y="3727699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24600" y="3725390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8686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868727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8602" y="2298081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6601" y="2332718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4600" y="23304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2" y="4533506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76601" y="4568143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600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346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Rows + Number Icons Cloud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381A-FB30-D746-B9AF-A57A9F25DE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096000" y="0"/>
            <a:ext cx="6096000" cy="68532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CF0EF1D-ADB1-8E48-BEB8-A33EEC595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6E9ED7-CE8B-DA48-86F3-1D34203D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C11761-C1D0-FD45-AC79-71641D4D5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DDDEE1BD-C0BD-D34A-98F1-DFA5B7561BA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5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1BCF95-4828-C34E-A775-48934DDA85D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97069" y="1570594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1C685EA-27B7-5943-AD52-5E9D250433B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91674" y="3295366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C45F44-6CD8-7B49-A629-42720605F70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228600" y="1553062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BA7945-0BE1-214C-B256-608506718208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28600" y="3268571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DB46209-9729-4840-B4ED-8C84D053EF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91674" y="5035153"/>
            <a:ext cx="3875726" cy="1073547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28650" indent="-163513">
              <a:tabLst/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23BFE5-BAFD-CA41-A643-BCE6075A4485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228600" y="5008358"/>
            <a:ext cx="1536700" cy="1100342"/>
          </a:xfrm>
          <a:solidFill>
            <a:srgbClr val="FF462D"/>
          </a:solidFill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</p:spTree>
    <p:extLst>
      <p:ext uri="{BB962C8B-B14F-4D97-AF65-F5344CB8AC3E}">
        <p14:creationId xmlns:p14="http://schemas.microsoft.com/office/powerpoint/2010/main" val="32937730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cons List 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AA83C25-A7D5-C44E-BC03-EABD420FC33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275642" y="145703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C3320EC-C702-784B-966E-56589D00522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27091" y="145703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4404D43E-76A6-4948-9A3B-149BCDDC8C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79614" y="145703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72FB2A4E-1B5D-FF46-A012-D1DF01E2470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5642" y="3727596"/>
            <a:ext cx="912044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B0DC0B18-D14B-A540-91A5-DB1C9ED122B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27091" y="3727596"/>
            <a:ext cx="91204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CD67EB63-28F4-E040-9A84-8011CD7C8FE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79614" y="3727596"/>
            <a:ext cx="910693" cy="818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25908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599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4600" y="2292309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9614" y="2292309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79B734D-A981-F249-B5AD-DD37EA9B21F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6599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519CFCA-B445-8D46-AEAE-3AF6051D7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4600" y="4565834"/>
            <a:ext cx="2594641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60FF828-F1B0-E946-9A7C-82E0A6FCCE4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79614" y="4565834"/>
            <a:ext cx="2590800" cy="869992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875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80" y="2950210"/>
            <a:ext cx="11729720" cy="25526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A1F75-BEC6-5D4E-AAEA-4701507DA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680" y="6361669"/>
            <a:ext cx="2616994" cy="174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FCD1C34-5DD0-194D-9424-8AD8FA87FD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4546" y="1562788"/>
            <a:ext cx="5638854" cy="457200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name, role, group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8E2E725-27A3-A34B-A6E6-98D48C01FA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4957" y="390199"/>
            <a:ext cx="5609038" cy="52279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rgbClr val="042315"/>
                </a:solidFill>
                <a:latin typeface="TWK Everett" panose="020B0204000000000000" pitchFamily="34" charset="7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1F572-F513-CA40-988E-80E733CA3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3680" y="342900"/>
            <a:ext cx="1382177" cy="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21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numbers">
    <p:bg>
      <p:bgPr>
        <a:solidFill>
          <a:srgbClr val="F2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FBCF938-EB1F-E842-88D8-795586C1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56085531-9FD4-A147-87FA-A9EBEBFBE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96B7D0F-251B-FD43-BCB7-CB20958C0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7" name="Text Placeholder 57">
            <a:extLst>
              <a:ext uri="{FF2B5EF4-FFF2-40B4-BE49-F238E27FC236}">
                <a16:creationId xmlns:a16="http://schemas.microsoft.com/office/drawing/2014/main" id="{84B35694-6A50-2E4B-A859-D0BD696C80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7F4BA20-7EA4-D548-8BDD-288F2CD56CA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76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9F3F735-7447-7F4C-9666-191D8DB32F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2652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09D859B-5629-A343-B124-724E2D2221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2600" y="1338688"/>
            <a:ext cx="2590800" cy="4681111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B27A4-334A-A14E-ABCB-FF0FE4C4543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3276599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DC4447-B143-E64A-B37F-4CA9ECB1087D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6326520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40A1C0-99AC-9E4D-A44D-319D057C0A4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9369073" y="306073"/>
            <a:ext cx="2590799" cy="593087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  <a:solidFill>
                  <a:srgbClr val="042315"/>
                </a:solidFill>
              </a:defRPr>
            </a:lvl1pPr>
          </a:lstStyle>
          <a:p>
            <a:pPr lvl="0"/>
            <a:r>
              <a:rPr lang="en-US"/>
              <a:t>Add icon or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C66027-8C58-2E48-AF9C-F509505FA3B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7660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C59EC9-E651-6C4B-B488-6E5FFEAB7E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26520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E24D388-4045-7548-AF64-526E9A4406E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73643" y="1039283"/>
            <a:ext cx="2590800" cy="299406"/>
          </a:xfrm>
        </p:spPr>
        <p:txBody>
          <a:bodyPr/>
          <a:lstStyle>
            <a:lvl1pPr marL="0" indent="0">
              <a:buNone/>
              <a:defRPr sz="1400" b="1">
                <a:solidFill>
                  <a:srgbClr val="FF462D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232076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28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76603" y="1714500"/>
            <a:ext cx="2590792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24598" y="171457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372600" y="1714500"/>
            <a:ext cx="2590798" cy="26241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6603" y="4497479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3" y="4822803"/>
            <a:ext cx="2590792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4598" y="449754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4598" y="482287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2600" y="4497479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2600" y="4822803"/>
            <a:ext cx="2590798" cy="282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buNone/>
              <a:defRPr lang="en-US" sz="16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6571758-38E8-8443-8E30-CABA2E0B4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B36663A-F467-DB43-B684-1727EE9E4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D3CF3FA-A4EE-3A4E-94C5-46B3773C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2" name="Text Placeholder 57">
            <a:extLst>
              <a:ext uri="{FF2B5EF4-FFF2-40B4-BE49-F238E27FC236}">
                <a16:creationId xmlns:a16="http://schemas.microsoft.com/office/drawing/2014/main" id="{9BC898E2-BCBF-4446-BABF-861D604C67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-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19" y="1714499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819400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75437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627572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3820" y="3395323"/>
            <a:ext cx="1512000" cy="2771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3820" y="3734391"/>
            <a:ext cx="1512000" cy="2323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19413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19413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438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438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27560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27560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68761" y="17145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68775" y="33953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68775" y="36896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194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72000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619999" y="4267200"/>
            <a:ext cx="1512000" cy="15288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TWK Everett" panose="020B0204000000000000" pitchFamily="34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PHOTO HERE</a:t>
            </a:r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15987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15987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72000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20013" y="5948023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620013" y="6242302"/>
            <a:ext cx="1512000" cy="31312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Job title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FF444141-5F5D-0A4B-B3B1-D57987562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A9BC06C-D2E7-6D48-8415-2205C0DC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6779BA8-C97F-874A-8BBE-7ACBBB26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9B4AF5FC-3E30-3C49-AFCF-90344C8AAF7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5C3063-15BD-654C-9219-D8942C102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6" y="6343600"/>
            <a:ext cx="730346" cy="232382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4D290C-BEF9-874F-8BBF-1DDB874CC3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E3CBA1F-D75D-DD44-9FC9-83187D25CF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DB25DF3-BBB5-1641-9E31-8ABDBD451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2475" y="2944525"/>
            <a:ext cx="1299289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FC6793A-E990-1242-BCCE-2EF1D5D853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599" y="2944525"/>
            <a:ext cx="1303205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CCE9A66-E750-8148-9DDB-9D91DE72E2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3FE4973-4952-3349-805B-3FA1455D48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EC41A7F-860C-CC4C-B213-895AA10E4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2475" y="4562154"/>
            <a:ext cx="1299525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AC04860-BBA9-2A4B-AC04-7428C5D389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1245DC1-45B0-8541-930E-EFEA1959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DCF0456-889B-074D-AE66-E88CFF94C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94477"/>
            <a:ext cx="10439400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4" name="Text Placeholder 57">
            <a:extLst>
              <a:ext uri="{FF2B5EF4-FFF2-40B4-BE49-F238E27FC236}">
                <a16:creationId xmlns:a16="http://schemas.microsoft.com/office/drawing/2014/main" id="{0544D3FE-C889-BD43-88F4-BC1179588CF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371475" y="4238090"/>
            <a:ext cx="1142325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4F25738-2311-D740-B2C6-BE1CD071D2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306" y="4562153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554AD8-46DA-5949-B9F4-86A6FE74E8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990" y="4567814"/>
            <a:ext cx="1214111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6EA88FE-AAA6-7A4A-AD45-A304903C5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6600" y="2944525"/>
            <a:ext cx="129516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04893F28-3E47-1B42-A0F2-3648AC2894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72600" y="2944525"/>
            <a:ext cx="1285694" cy="7537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468B048-C31D-8A43-A3B0-2F05CB6A5B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990" y="3299800"/>
            <a:ext cx="1214111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D5E972-A66C-A44A-8BAE-6B3DB96BA0D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4306" y="3299800"/>
            <a:ext cx="1285694" cy="5139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C9A96D1D-4DDD-8A4B-BFAA-3FF018F03F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76600" y="4562154"/>
            <a:ext cx="1295164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54360F-73BE-6146-B6A8-15F19C594C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72600" y="4562153"/>
            <a:ext cx="1295400" cy="451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6476946-9985-9A4D-B5AF-7FB5D60D1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5731E03-0FB6-594C-B3AD-74A73B9749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8600" y="1580455"/>
            <a:ext cx="5638800" cy="4796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6FA4843-5EA9-2646-9CAC-172DC0B16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B8027C-5EF9-7C4A-9B0D-1B079AE62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1BF9AC26-FC9D-8545-A80A-3449AE4BDBD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8176040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F2F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E43EDBF-C7F2-D34C-9A7D-2CB4701F2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0928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074238C-8160-2049-9CB5-36B4F32B666E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10928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20546B-74D7-664A-AEC5-81567BA99A6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10928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7F5C8C4-19DE-3741-811C-580DA2685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10928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FF18462-2306-9A4F-AA43-F1AF90986D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10928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6ABDC22-19AC-AE45-9A2A-DF2146AE0C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10928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105C35A-1449-FE49-B5BE-4BC1AB5D7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E7A7F0-3DA6-7544-8D17-6D264BC7A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C6E41A1-9410-294A-9B62-24ED3286BA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8A5121F-BAA4-6F4A-84C2-849E6A9D7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47EF89B8-95D8-6540-9368-4EFED80D52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B5337DD-68B3-1441-805E-A5E5D14B595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0563" indent="-163513">
              <a:buFont typeface="Courier New" panose="02070309020205020404" pitchFamily="49" charset="0"/>
              <a:buChar char="o"/>
              <a:tabLst/>
              <a:defRPr sz="1200">
                <a:solidFill>
                  <a:srgbClr val="3D3C3C"/>
                </a:solidFill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DD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042315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388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3910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28947071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3 Data Series (Righ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297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solidFill>
                <a:srgbClr val="29707A"/>
              </a:solidFill>
              <a:latin typeface="TWK Everett" panose="020B0204000000000000" pitchFamily="34" charset="77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EE8F709-F96A-174E-8BD3-B90D583D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0130" y="2490724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F775E0D-BE32-DC44-A8AF-F3BFCA8B5CAD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560130" y="4638023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B052F5E-4798-9045-911D-7DAF79460AC8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560130" y="343425"/>
            <a:ext cx="1924521" cy="8796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200" b="0" i="0">
                <a:ln w="12700">
                  <a:solidFill>
                    <a:srgbClr val="4CDD84"/>
                  </a:solidFill>
                </a:ln>
                <a:noFill/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AD0D975F-B435-184D-BBBA-DD4B4F13A2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60130" y="1256199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64B03BB7-5EDC-A24B-AB82-587FC88497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60130" y="3424046"/>
            <a:ext cx="1924521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D739BD5-61A3-4B4A-BAF0-2302FCB99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0130" y="5571345"/>
            <a:ext cx="1924520" cy="7149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D249BC-C200-7443-9760-7204385F6F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8677B-61C8-1A4D-8C33-271903979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325706"/>
            <a:ext cx="4343400" cy="11472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3C7BE69-7B56-B043-8F79-03D68ACF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82E6AB1-3AD0-734E-BB66-52D31474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5629635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27" name="Text Placeholder 57">
            <a:extLst>
              <a:ext uri="{FF2B5EF4-FFF2-40B4-BE49-F238E27FC236}">
                <a16:creationId xmlns:a16="http://schemas.microsoft.com/office/drawing/2014/main" id="{764D90E9-CF3D-D545-B3AF-220D056ACE5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8600" y="714025"/>
            <a:ext cx="5629940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15B666A-1C2F-A545-A6BA-B8A519DE182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8600" y="3277126"/>
            <a:ext cx="4343164" cy="2742673"/>
          </a:xfrm>
        </p:spPr>
        <p:txBody>
          <a:bodyPr/>
          <a:lstStyle>
            <a:lvl1pPr>
              <a:defRPr sz="1200">
                <a:solidFill>
                  <a:srgbClr val="3D3C3C"/>
                </a:solidFill>
              </a:defRPr>
            </a:lvl1pPr>
            <a:lvl2pPr>
              <a:defRPr sz="1200">
                <a:solidFill>
                  <a:srgbClr val="3D3C3C"/>
                </a:solidFill>
              </a:defRPr>
            </a:lvl2pPr>
            <a:lvl3pPr marL="698500" indent="-171450">
              <a:defRPr lang="en-US" sz="1200" b="0" i="0" kern="1200" dirty="0">
                <a:solidFill>
                  <a:srgbClr val="3D3C3C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defRPr>
            </a:lvl3pPr>
            <a:lvl4pPr>
              <a:defRPr sz="1200">
                <a:solidFill>
                  <a:srgbClr val="3D3C3C"/>
                </a:solidFill>
              </a:defRPr>
            </a:lvl4pPr>
            <a:lvl5pPr>
              <a:defRPr sz="1200">
                <a:solidFill>
                  <a:srgbClr val="3D3C3C"/>
                </a:solidFill>
              </a:defRPr>
            </a:lvl5pPr>
          </a:lstStyle>
          <a:p>
            <a:pPr lvl="0"/>
            <a:r>
              <a:rPr lang="en-US"/>
              <a:t>Add body text</a:t>
            </a:r>
          </a:p>
          <a:p>
            <a:pPr lvl="1"/>
            <a:r>
              <a:rPr lang="en-US"/>
              <a:t>Second level</a:t>
            </a:r>
          </a:p>
          <a:p>
            <a:pPr marL="690563" lvl="2" indent="-163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D3C3C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3A0BBCBA-C8E1-4AB5-A9BB-F058E066BFF0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9381035" y="343425"/>
            <a:ext cx="2590800" cy="1627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72D911F8-A9E0-48DA-996A-E5B9C4937BDE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9372600" y="2490724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1" name="Chart Placeholder 16">
            <a:extLst>
              <a:ext uri="{FF2B5EF4-FFF2-40B4-BE49-F238E27FC236}">
                <a16:creationId xmlns:a16="http://schemas.microsoft.com/office/drawing/2014/main" id="{45F1F91B-EA51-422E-BFBC-19578BC3CD2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9372601" y="4638023"/>
            <a:ext cx="2590800" cy="16483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0" i="0">
                <a:solidFill>
                  <a:srgbClr val="E4F4F1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7308524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DE44CFF3-B29C-A541-8722-CF874064D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C864F3C-846C-6846-B894-6D6BE496A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E4086F1-8F3D-CC49-AD6A-981B2DD76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1043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523D2605-98E1-C540-A3BC-8F13295F1D1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10439966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61" name="Table Placeholder 2">
            <a:extLst>
              <a:ext uri="{FF2B5EF4-FFF2-40B4-BE49-F238E27FC236}">
                <a16:creationId xmlns:a16="http://schemas.microsoft.com/office/drawing/2014/main" id="{335387C9-B540-7242-96C0-2C325DE4E29E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228434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D80F0705-A022-4045-8792-F7E7A9E212B3}"/>
              </a:ext>
            </a:extLst>
          </p:cNvPr>
          <p:cNvSpPr>
            <a:spLocks noGrp="1"/>
          </p:cNvSpPr>
          <p:nvPr>
            <p:ph type="tbl" sz="quarter" idx="57" hasCustomPrompt="1"/>
          </p:nvPr>
        </p:nvSpPr>
        <p:spPr>
          <a:xfrm>
            <a:off x="6337920" y="1716860"/>
            <a:ext cx="5638966" cy="430294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16887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6600" y="0"/>
            <a:ext cx="8915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>
              <a:latin typeface="TWK Everett" panose="020B0204000000000000" pitchFamily="34" charset="77"/>
            </a:endParaRPr>
          </a:p>
        </p:txBody>
      </p:sp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33AB6C80-2E57-8645-B8FE-95BB17927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558" y="6343599"/>
            <a:ext cx="730344" cy="232383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A8679A03-5236-3147-AA52-464328906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4226B9-DFD0-AC4C-9623-2ABBBDEF5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599" y="294477"/>
            <a:ext cx="2819401" cy="28107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rgbClr val="FF462D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B274BC4-8559-6840-8EED-14B31B56526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28600" y="714025"/>
            <a:ext cx="2819554" cy="3108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400" b="0" i="0" dirty="0" smtClean="0">
                <a:solidFill>
                  <a:srgbClr val="3D3C3C"/>
                </a:solidFill>
                <a:latin typeface="TWK Everett" panose="020B0204000000000000" pitchFamily="34" charset="77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Add subheading here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7CC35A-5913-DB48-89E7-73EDB3D06399}"/>
              </a:ext>
            </a:extLst>
          </p:cNvPr>
          <p:cNvSpPr>
            <a:spLocks noGrp="1"/>
          </p:cNvSpPr>
          <p:nvPr>
            <p:ph type="tbl" sz="quarter" idx="56" hasCustomPrompt="1"/>
          </p:nvPr>
        </p:nvSpPr>
        <p:spPr>
          <a:xfrm>
            <a:off x="4572000" y="876300"/>
            <a:ext cx="6096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TABLE HERE</a:t>
            </a:r>
          </a:p>
        </p:txBody>
      </p:sp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32740"/>
            <a:ext cx="11734800" cy="5145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94180"/>
            <a:ext cx="11506200" cy="365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marL="693738" lvl="2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SzPct val="90000"/>
              <a:buFont typeface="Courier New" panose="02070309020205020404" pitchFamily="49" charset="0"/>
              <a:buChar char="o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317405"/>
            <a:ext cx="257355" cy="215947"/>
          </a:xfrm>
          <a:prstGeom prst="rect">
            <a:avLst/>
          </a:prstGeom>
        </p:spPr>
        <p:txBody>
          <a:bodyPr lIns="0" tIns="0" rIns="0" bIns="0" numCol="1" anchor="b">
            <a:noAutofit/>
          </a:bodyPr>
          <a:lstStyle>
            <a:lvl1pPr algn="r">
              <a:defRPr sz="700" b="0" i="0">
                <a:solidFill>
                  <a:schemeClr val="tx2"/>
                </a:solidFill>
                <a:latin typeface="TWK Everett" panose="020B0204000000000000" pitchFamily="34" charset="77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70" r:id="rId2"/>
    <p:sldLayoutId id="2147483900" r:id="rId3"/>
    <p:sldLayoutId id="2147483908" r:id="rId4"/>
    <p:sldLayoutId id="2147483909" r:id="rId5"/>
    <p:sldLayoutId id="2147483829" r:id="rId6"/>
    <p:sldLayoutId id="2147483871" r:id="rId7"/>
    <p:sldLayoutId id="2147483792" r:id="rId8"/>
    <p:sldLayoutId id="2147483872" r:id="rId9"/>
    <p:sldLayoutId id="2147483901" r:id="rId10"/>
    <p:sldLayoutId id="2147483910" r:id="rId11"/>
    <p:sldLayoutId id="2147483911" r:id="rId12"/>
    <p:sldLayoutId id="2147483874" r:id="rId13"/>
    <p:sldLayoutId id="2147483873" r:id="rId14"/>
    <p:sldLayoutId id="2147483828" r:id="rId15"/>
    <p:sldLayoutId id="2147483847" r:id="rId16"/>
    <p:sldLayoutId id="2147483902" r:id="rId17"/>
    <p:sldLayoutId id="2147483912" r:id="rId18"/>
    <p:sldLayoutId id="2147483913" r:id="rId19"/>
    <p:sldLayoutId id="2147483903" r:id="rId20"/>
    <p:sldLayoutId id="2147483904" r:id="rId21"/>
    <p:sldLayoutId id="2147483784" r:id="rId22"/>
    <p:sldLayoutId id="2147483842" r:id="rId23"/>
    <p:sldLayoutId id="2147483905" r:id="rId24"/>
    <p:sldLayoutId id="2147483914" r:id="rId25"/>
    <p:sldLayoutId id="2147483915" r:id="rId26"/>
    <p:sldLayoutId id="2147483841" r:id="rId27"/>
    <p:sldLayoutId id="2147483855" r:id="rId28"/>
    <p:sldLayoutId id="2147483895" r:id="rId29"/>
    <p:sldLayoutId id="2147483889" r:id="rId30"/>
    <p:sldLayoutId id="2147483896" r:id="rId31"/>
    <p:sldLayoutId id="2147483891" r:id="rId32"/>
    <p:sldLayoutId id="2147483890" r:id="rId33"/>
    <p:sldLayoutId id="2147483892" r:id="rId34"/>
    <p:sldLayoutId id="2147483906" r:id="rId35"/>
    <p:sldLayoutId id="2147483907" r:id="rId36"/>
    <p:sldLayoutId id="2147483766" r:id="rId37"/>
    <p:sldLayoutId id="2147483856" r:id="rId38"/>
    <p:sldLayoutId id="2147483857" r:id="rId39"/>
    <p:sldLayoutId id="2147483815" r:id="rId40"/>
    <p:sldLayoutId id="2147483816" r:id="rId41"/>
    <p:sldLayoutId id="2147483838" r:id="rId42"/>
    <p:sldLayoutId id="2147483839" r:id="rId43"/>
    <p:sldLayoutId id="2147483853" r:id="rId44"/>
    <p:sldLayoutId id="2147483877" r:id="rId45"/>
    <p:sldLayoutId id="2147483814" r:id="rId46"/>
    <p:sldLayoutId id="2147483791" r:id="rId47"/>
    <p:sldLayoutId id="2147483804" r:id="rId48"/>
    <p:sldLayoutId id="2147483802" r:id="rId49"/>
    <p:sldLayoutId id="2147483865" r:id="rId50"/>
    <p:sldLayoutId id="2147483866" r:id="rId51"/>
    <p:sldLayoutId id="2147483867" r:id="rId52"/>
    <p:sldLayoutId id="2147483876" r:id="rId53"/>
    <p:sldLayoutId id="2147483868" r:id="rId54"/>
    <p:sldLayoutId id="2147483869" r:id="rId55"/>
    <p:sldLayoutId id="2147483881" r:id="rId56"/>
    <p:sldLayoutId id="2147483882" r:id="rId57"/>
    <p:sldLayoutId id="2147483886" r:id="rId58"/>
    <p:sldLayoutId id="2147483893" r:id="rId59"/>
    <p:sldLayoutId id="2147483880" r:id="rId60"/>
    <p:sldLayoutId id="2147483887" r:id="rId61"/>
    <p:sldLayoutId id="2147483805" r:id="rId62"/>
    <p:sldLayoutId id="2147483777" r:id="rId63"/>
    <p:sldLayoutId id="2147483885" r:id="rId64"/>
    <p:sldLayoutId id="2147483785" r:id="rId65"/>
    <p:sldLayoutId id="2147483799" r:id="rId66"/>
    <p:sldLayoutId id="2147483823" r:id="rId67"/>
    <p:sldLayoutId id="2147483864" r:id="rId68"/>
    <p:sldLayoutId id="2147483897" r:id="rId69"/>
    <p:sldLayoutId id="2147483819" r:id="rId70"/>
    <p:sldLayoutId id="2147483822" r:id="rId71"/>
    <p:sldLayoutId id="2147483831" r:id="rId72"/>
    <p:sldLayoutId id="2147483788" r:id="rId73"/>
    <p:sldLayoutId id="2147483798" r:id="rId74"/>
    <p:sldLayoutId id="2147483917" r:id="rId75"/>
    <p:sldLayoutId id="2147483918" r:id="rId76"/>
    <p:sldLayoutId id="2147483859" r:id="rId77"/>
    <p:sldLayoutId id="2147483860" r:id="rId78"/>
    <p:sldLayoutId id="2147483863" r:id="rId79"/>
    <p:sldLayoutId id="2147483824" r:id="rId80"/>
    <p:sldLayoutId id="2147483833" r:id="rId81"/>
    <p:sldLayoutId id="2147483884" r:id="rId82"/>
    <p:sldLayoutId id="2147483827" r:id="rId83"/>
    <p:sldLayoutId id="2147483854" r:id="rId84"/>
    <p:sldLayoutId id="2147483811" r:id="rId85"/>
    <p:sldLayoutId id="2147483826" r:id="rId86"/>
    <p:sldLayoutId id="2147483861" r:id="rId87"/>
    <p:sldLayoutId id="2147483888" r:id="rId88"/>
    <p:sldLayoutId id="2147483878" r:id="rId89"/>
    <p:sldLayoutId id="2147483879" r:id="rId90"/>
    <p:sldLayoutId id="2147483825" r:id="rId91"/>
    <p:sldLayoutId id="2147483845" r:id="rId92"/>
    <p:sldLayoutId id="2147483810" r:id="rId93"/>
    <p:sldLayoutId id="2147483850" r:id="rId94"/>
    <p:sldLayoutId id="2147483813" r:id="rId95"/>
    <p:sldLayoutId id="2147483852" r:id="rId96"/>
    <p:sldLayoutId id="2147483894" r:id="rId97"/>
    <p:sldLayoutId id="2147483883" r:id="rId98"/>
    <p:sldLayoutId id="2147483767" r:id="rId99"/>
    <p:sldLayoutId id="2147483821" r:id="rId100"/>
    <p:sldLayoutId id="2147483846" r:id="rId101"/>
    <p:sldLayoutId id="2147483875" r:id="rId102"/>
    <p:sldLayoutId id="2147483809" r:id="rId103"/>
    <p:sldLayoutId id="2147483834" r:id="rId104"/>
    <p:sldLayoutId id="2147483835" r:id="rId105"/>
    <p:sldLayoutId id="2147483851" r:id="rId106"/>
    <p:sldLayoutId id="2147483786" r:id="rId107"/>
    <p:sldLayoutId id="2147483898" r:id="rId108"/>
    <p:sldLayoutId id="2147483782" r:id="rId109"/>
    <p:sldLayoutId id="2147483919" r:id="rId110"/>
    <p:sldLayoutId id="2147483899" r:id="rId111"/>
    <p:sldLayoutId id="2147483797" r:id="rId112"/>
    <p:sldLayoutId id="2147483920" r:id="rId113"/>
    <p:sldLayoutId id="2147483922" r:id="rId114"/>
    <p:sldLayoutId id="2147483923" r:id="rId115"/>
    <p:sldLayoutId id="2147483921" r:id="rId116"/>
    <p:sldLayoutId id="2147483916" r:id="rId1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1pPr>
      <a:lvl2pPr marL="514350" indent="-2254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Clr>
          <a:srgbClr val="3D3C3C"/>
        </a:buClr>
        <a:buSzPct val="90000"/>
        <a:buFont typeface="Courier New" panose="02070309020205020404" pitchFamily="49" charset="0"/>
        <a:buNone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3pPr>
      <a:lvl4pPr marL="1030288" indent="-28892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System Font Regular"/>
        <a:buChar char="–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4pPr>
      <a:lvl5pPr marL="1257300" indent="-2143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TWK Everett" panose="020B0204000000000000" pitchFamily="34" charset="77"/>
          <a:ea typeface="TWK Everett" panose="020B0204000000000000" pitchFamily="34" charset="77"/>
          <a:cs typeface="TWK Everett" panose="020B0204000000000000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pos="3696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2880" userDrawn="1">
          <p15:clr>
            <a:srgbClr val="F26B43"/>
          </p15:clr>
        </p15:guide>
        <p15:guide id="28" pos="3984" userDrawn="1">
          <p15:clr>
            <a:srgbClr val="F26B43"/>
          </p15:clr>
        </p15:guide>
        <p15:guide id="29" pos="4800" userDrawn="1">
          <p15:clr>
            <a:srgbClr val="F26B43"/>
          </p15:clr>
        </p15:guide>
        <p15:guide id="30" pos="5616" userDrawn="1">
          <p15:clr>
            <a:srgbClr val="F26B43"/>
          </p15:clr>
        </p15:guide>
        <p15:guide id="31" pos="2064" userDrawn="1">
          <p15:clr>
            <a:srgbClr val="F26B43"/>
          </p15:clr>
        </p15:guide>
        <p15:guide id="32" pos="1920" userDrawn="1">
          <p15:clr>
            <a:srgbClr val="F26B43"/>
          </p15:clr>
        </p15:guide>
        <p15:guide id="33" pos="1776" userDrawn="1">
          <p15:clr>
            <a:srgbClr val="F26B43"/>
          </p15:clr>
        </p15:guide>
        <p15:guide id="34" pos="144" userDrawn="1">
          <p15:clr>
            <a:srgbClr val="F26B43"/>
          </p15:clr>
        </p15:guide>
        <p15:guide id="35" pos="5904" userDrawn="1">
          <p15:clr>
            <a:srgbClr val="F26B43"/>
          </p15:clr>
        </p15:guide>
        <p15:guide id="36" orient="horz" pos="216" userDrawn="1">
          <p15:clr>
            <a:srgbClr val="F26B43"/>
          </p15:clr>
        </p15:guide>
        <p15:guide id="37" orient="horz" pos="4104" userDrawn="1">
          <p15:clr>
            <a:srgbClr val="F26B43"/>
          </p15:clr>
        </p15:guide>
        <p15:guide id="38" pos="960" userDrawn="1">
          <p15:clr>
            <a:srgbClr val="F26B43"/>
          </p15:clr>
        </p15:guide>
        <p15:guide id="39" pos="5760" userDrawn="1">
          <p15:clr>
            <a:srgbClr val="F26B43"/>
          </p15:clr>
        </p15:guide>
        <p15:guide id="40" orient="horz" pos="552" userDrawn="1">
          <p15:clr>
            <a:srgbClr val="F26B43"/>
          </p15:clr>
        </p15:guide>
        <p15:guide id="41" orient="horz" pos="3792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4" orient="horz" pos="1080" userDrawn="1">
          <p15:clr>
            <a:srgbClr val="F26B43"/>
          </p15:clr>
        </p15:guide>
        <p15:guide id="45" orient="horz" pos="2688" userDrawn="1">
          <p15:clr>
            <a:srgbClr val="F26B43"/>
          </p15:clr>
        </p15:guide>
        <p15:guide id="47" orient="horz" pos="3264" userDrawn="1">
          <p15:clr>
            <a:srgbClr val="F26B43"/>
          </p15:clr>
        </p15:guide>
        <p15:guide id="49" orient="horz" pos="1632" userDrawn="1">
          <p15:clr>
            <a:srgbClr val="F26B43"/>
          </p15:clr>
        </p15:guide>
        <p15:guide id="51" pos="7536" userDrawn="1">
          <p15:clr>
            <a:srgbClr val="F26B43"/>
          </p15:clr>
        </p15:guide>
        <p15:guide id="52" pos="67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14223"/>
            <a:ext cx="4666998" cy="2810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825625"/>
            <a:ext cx="11811000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FF71-C9CB-F14D-9B02-692F2BB2B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300" y="6532760"/>
            <a:ext cx="2743200" cy="1267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3957" r:id="rId33"/>
    <p:sldLayoutId id="2147483958" r:id="rId34"/>
    <p:sldLayoutId id="2147483959" r:id="rId35"/>
    <p:sldLayoutId id="2147483960" r:id="rId36"/>
    <p:sldLayoutId id="2147483961" r:id="rId37"/>
    <p:sldLayoutId id="2147483962" r:id="rId38"/>
    <p:sldLayoutId id="2147483963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20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560">
          <p15:clr>
            <a:srgbClr val="F26B43"/>
          </p15:clr>
        </p15:guide>
        <p15:guide id="10" orient="horz" pos="4200">
          <p15:clr>
            <a:srgbClr val="F26B43"/>
          </p15:clr>
        </p15:guide>
        <p15:guide id="11" orient="horz" pos="2260">
          <p15:clr>
            <a:srgbClr val="F26B43"/>
          </p15:clr>
        </p15:guide>
        <p15:guide id="12" orient="horz" pos="388">
          <p15:clr>
            <a:srgbClr val="F26B43"/>
          </p15:clr>
        </p15:guide>
        <p15:guide id="13" pos="4608">
          <p15:clr>
            <a:srgbClr val="F26B43"/>
          </p15:clr>
        </p15:guide>
        <p15:guide id="14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oks.ck12.org/" TargetMode="External"/><Relationship Id="rId2" Type="http://schemas.openxmlformats.org/officeDocument/2006/relationships/hyperlink" Target="https://www.researchgate.net/" TargetMode="Externa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news.uct.ac.za/article/-2020-04-22-uct-carbon-footprint-report-2018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4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C3F7B-38F1-504B-B525-6365E388767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97762" y="224042"/>
            <a:ext cx="9166302" cy="287871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Add quote or statement here</a:t>
            </a:r>
          </a:p>
          <a:p>
            <a:pPr>
              <a:lnSpc>
                <a:spcPct val="90000"/>
              </a:lnSpc>
            </a:pPr>
            <a:r>
              <a:rPr lang="en-US" sz="6200" b="0" i="0" kern="1200">
                <a:ln w="12700">
                  <a:noFill/>
                </a:ln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- Name Last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F754A6-2DCF-87DE-CEB7-8CC47DF9C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2299484" cy="690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1A2D5-575F-FEE1-A041-4CF853390A9C}"/>
              </a:ext>
            </a:extLst>
          </p:cNvPr>
          <p:cNvSpPr txBox="1"/>
          <p:nvPr/>
        </p:nvSpPr>
        <p:spPr>
          <a:xfrm>
            <a:off x="4196080" y="1147563"/>
            <a:ext cx="3975100" cy="8589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  <a:buClr>
                <a:schemeClr val="tx2"/>
              </a:buClr>
            </a:pPr>
            <a:r>
              <a:rPr lang="en-US" sz="5000" b="1">
                <a:solidFill>
                  <a:schemeClr val="bg1"/>
                </a:solidFill>
                <a:latin typeface="TWK Everett" panose="020B0204000000000000" pitchFamily="34" charset="77"/>
                <a:ea typeface="TWK Everett" panose="020B0204000000000000" pitchFamily="34" charset="77"/>
                <a:cs typeface="TWK Everett" panose="020B0204000000000000" pitchFamily="34" charset="77"/>
              </a:rPr>
              <a:t>Eco Sync</a:t>
            </a:r>
            <a:endParaRPr lang="en-US" sz="5000" b="1" i="0" kern="1200">
              <a:solidFill>
                <a:schemeClr val="bg1"/>
              </a:solidFill>
              <a:latin typeface="TWK Everett" panose="020B0204000000000000" pitchFamily="34" charset="77"/>
              <a:ea typeface="TWK Everett" panose="020B0204000000000000" pitchFamily="34" charset="77"/>
              <a:cs typeface="TWK Everett" panose="020B0204000000000000" pitchFamily="34" charset="77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091C4F9-11F2-AA4C-B9FF-D82926122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7445" y="6232431"/>
            <a:ext cx="257355" cy="185467"/>
          </a:xfrm>
        </p:spPr>
        <p:txBody>
          <a:bodyPr/>
          <a:lstStyle/>
          <a:p>
            <a:pPr>
              <a:spcAft>
                <a:spcPts val="600"/>
              </a:spcAft>
            </a:pPr>
            <a:fld id="{BB55D76A-9B6E-CD41-ABBE-F6C938295BA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BDFD-2D77-89BD-18D8-00054CD7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F7805C-9537-1C78-07F8-B9DC50E68BF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0CEDD-21CD-1314-C423-3A7B576F4F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8783374" cy="1257995"/>
          </a:xfrm>
        </p:spPr>
        <p:txBody>
          <a:bodyPr/>
          <a:lstStyle/>
          <a:p>
            <a:r>
              <a:rPr lang="en-US"/>
              <a:t>Eco-Buddy : </a:t>
            </a:r>
            <a:r>
              <a:rPr lang="en-US" sz="2800"/>
              <a:t>End User Registration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C88E8-BA7F-38E7-FFC8-104CA64F3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744DC-F37B-BBAB-1342-ACC0898C7341}"/>
              </a:ext>
            </a:extLst>
          </p:cNvPr>
          <p:cNvSpPr txBox="1"/>
          <p:nvPr/>
        </p:nvSpPr>
        <p:spPr>
          <a:xfrm>
            <a:off x="9986917" y="4429760"/>
            <a:ext cx="15341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462D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t>Highlights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BB9F1E-F04D-9C82-A71D-05AE5E8A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08" y="773612"/>
            <a:ext cx="7072631" cy="59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0E3F3A-A2EF-9F40-3094-097089851E7E}"/>
              </a:ext>
            </a:extLst>
          </p:cNvPr>
          <p:cNvSpPr txBox="1"/>
          <p:nvPr/>
        </p:nvSpPr>
        <p:spPr>
          <a:xfrm>
            <a:off x="9462906" y="4737537"/>
            <a:ext cx="2415581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Lightweight App compatible for Mobile, Tab, Laptop and Desktop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Trusted Digital Wallet where user can have a granular control on data sharing to third-party apps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7A0774-6F91-FC8A-5A65-8C4838EA58EC}"/>
              </a:ext>
            </a:extLst>
          </p:cNvPr>
          <p:cNvSpPr/>
          <p:nvPr/>
        </p:nvSpPr>
        <p:spPr>
          <a:xfrm>
            <a:off x="1421130" y="803910"/>
            <a:ext cx="1318260" cy="19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0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5A0DF-FB66-9B83-34A7-3C9B452D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DAC8C1-9507-7276-77A5-C9807E95FF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49394" y="0"/>
            <a:ext cx="3042606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0CA12-FE10-5921-DC2F-F6F80EB33C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10064512" cy="1257995"/>
          </a:xfrm>
        </p:spPr>
        <p:txBody>
          <a:bodyPr/>
          <a:lstStyle/>
          <a:p>
            <a:r>
              <a:rPr lang="en-US"/>
              <a:t>Eco-Buddy :</a:t>
            </a:r>
            <a:r>
              <a:rPr lang="en-US" sz="2400"/>
              <a:t> Employee Registration through SSO</a:t>
            </a:r>
            <a:endParaRPr lang="en-MX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14F60-190D-0673-F5C1-A4B5B3A7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9CD484-D918-4A5C-F3F8-C4DD5649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79" y="767705"/>
            <a:ext cx="7763560" cy="55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8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913F4-740D-196F-7B06-DAA085E4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6E6055-60AE-7148-EFC2-34EF74AE3D8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49394" y="0"/>
            <a:ext cx="3042606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BD0DC-FC3E-B3F1-34A0-1C8FA97D7B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10064512" cy="579081"/>
          </a:xfrm>
        </p:spPr>
        <p:txBody>
          <a:bodyPr/>
          <a:lstStyle/>
          <a:p>
            <a:r>
              <a:rPr lang="en-US"/>
              <a:t>Eco-Buddy :</a:t>
            </a:r>
            <a:r>
              <a:rPr lang="en-US" sz="2400"/>
              <a:t> User Profile Setup</a:t>
            </a:r>
            <a:endParaRPr lang="en-MX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FB04B-EA39-F641-129A-64D25D31A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815EF9-776C-E679-9A51-0B319672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41" y="876299"/>
            <a:ext cx="7735726" cy="58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C3C01-8707-D4F0-0CC5-11A89CC4251B}"/>
              </a:ext>
            </a:extLst>
          </p:cNvPr>
          <p:cNvSpPr/>
          <p:nvPr/>
        </p:nvSpPr>
        <p:spPr>
          <a:xfrm>
            <a:off x="1226820" y="876298"/>
            <a:ext cx="1539240" cy="228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21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8618-9BB2-AC8B-D990-144F7801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60511-96DD-C927-B1FB-7AC6CF424F3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76211" y="0"/>
            <a:ext cx="3251200" cy="685093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B234-55D8-E458-093B-E225977E9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844" y="-67383"/>
            <a:ext cx="10064512" cy="579081"/>
          </a:xfrm>
        </p:spPr>
        <p:txBody>
          <a:bodyPr/>
          <a:lstStyle/>
          <a:p>
            <a:r>
              <a:rPr lang="en-US" dirty="0"/>
              <a:t>Eco-Buddy :</a:t>
            </a:r>
            <a:r>
              <a:rPr lang="en-US" sz="2400" dirty="0"/>
              <a:t> Sample ESG Report</a:t>
            </a:r>
            <a:endParaRPr lang="en-MX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47857-F764-054B-9B56-643230642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8DD91-B511-F608-5EE1-CE3322DBC9E8}"/>
              </a:ext>
            </a:extLst>
          </p:cNvPr>
          <p:cNvSpPr/>
          <p:nvPr/>
        </p:nvSpPr>
        <p:spPr>
          <a:xfrm>
            <a:off x="11763" y="6627410"/>
            <a:ext cx="9012836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A2AB7D9-C30D-8165-0672-698CDF69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3425465"/>
            <a:ext cx="29103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4A25B5-9B4E-D3A7-F6C4-1EC03380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222157"/>
            <a:ext cx="2910312" cy="30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8D9E3-61BF-F73F-BA28-FBE8EE9C0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" y="400848"/>
            <a:ext cx="9087717" cy="6457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18372-D042-CD15-29A9-DEA806D3E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288" y="3425465"/>
            <a:ext cx="321992" cy="11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8618-9BB2-AC8B-D990-144F7801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60511-96DD-C927-B1FB-7AC6CF424F3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76212" y="0"/>
            <a:ext cx="3251200" cy="685093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47857-F764-054B-9B56-643230642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8DD91-B511-F608-5EE1-CE3322DBC9E8}"/>
              </a:ext>
            </a:extLst>
          </p:cNvPr>
          <p:cNvSpPr/>
          <p:nvPr/>
        </p:nvSpPr>
        <p:spPr>
          <a:xfrm>
            <a:off x="11763" y="6627410"/>
            <a:ext cx="9012836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B234-55D8-E458-093B-E225977E9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844" y="-67383"/>
            <a:ext cx="10064512" cy="581731"/>
          </a:xfrm>
        </p:spPr>
        <p:txBody>
          <a:bodyPr/>
          <a:lstStyle/>
          <a:p>
            <a:r>
              <a:rPr lang="en-US" dirty="0"/>
              <a:t>Eco-Buddy :</a:t>
            </a:r>
            <a:r>
              <a:rPr lang="en-US" sz="2400" dirty="0"/>
              <a:t> Sample / Anonymized data </a:t>
            </a:r>
            <a:endParaRPr lang="en-MX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AE683-F080-56E9-2C24-19312453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" y="1819254"/>
            <a:ext cx="8966909" cy="2183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01A145-19AD-BE03-06D7-F237E00A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0" y="1286892"/>
            <a:ext cx="8987722" cy="5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8618-9BB2-AC8B-D990-144F7801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60511-96DD-C927-B1FB-7AC6CF424F3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76212" y="0"/>
            <a:ext cx="3251200" cy="685093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47857-F764-054B-9B56-643230642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8DD91-B511-F608-5EE1-CE3322DBC9E8}"/>
              </a:ext>
            </a:extLst>
          </p:cNvPr>
          <p:cNvSpPr/>
          <p:nvPr/>
        </p:nvSpPr>
        <p:spPr>
          <a:xfrm>
            <a:off x="11763" y="6627410"/>
            <a:ext cx="9012836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060-59F5-590C-0C2B-519615A8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1" y="579081"/>
            <a:ext cx="8913755" cy="5391133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384F2F6-969D-134C-0FCC-5A46DCB3E562}"/>
              </a:ext>
            </a:extLst>
          </p:cNvPr>
          <p:cNvSpPr/>
          <p:nvPr/>
        </p:nvSpPr>
        <p:spPr>
          <a:xfrm>
            <a:off x="6849094" y="2539639"/>
            <a:ext cx="2175506" cy="1143000"/>
          </a:xfrm>
          <a:prstGeom prst="wedgeEllipseCallout">
            <a:avLst>
              <a:gd name="adj1" fmla="val -102867"/>
              <a:gd name="adj2" fmla="val 88622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CA15AC4-05A9-5B19-A40E-9134004CB912}"/>
              </a:ext>
            </a:extLst>
          </p:cNvPr>
          <p:cNvSpPr/>
          <p:nvPr/>
        </p:nvSpPr>
        <p:spPr>
          <a:xfrm>
            <a:off x="490538" y="4584312"/>
            <a:ext cx="2351550" cy="830651"/>
          </a:xfrm>
          <a:prstGeom prst="wedgeEllipseCallout">
            <a:avLst>
              <a:gd name="adj1" fmla="val -17783"/>
              <a:gd name="adj2" fmla="val -246227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C0165-572C-6619-CBBC-7E6D098B01E8}"/>
              </a:ext>
            </a:extLst>
          </p:cNvPr>
          <p:cNvSpPr txBox="1"/>
          <p:nvPr/>
        </p:nvSpPr>
        <p:spPr>
          <a:xfrm>
            <a:off x="7045818" y="2713143"/>
            <a:ext cx="188829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Why can't you think about Cycling to work Today as the Climatic condition is so pleasant and would help contribute more to Save Earth and also reach your fitness target</a:t>
            </a:r>
            <a:endParaRPr lang="en-IN" sz="900" dirty="0"/>
          </a:p>
          <a:p>
            <a:pPr algn="ctr"/>
            <a:endParaRPr lang="en-IN" sz="9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703F6-D02C-CEBD-8812-F71C02BE8FF9}"/>
              </a:ext>
            </a:extLst>
          </p:cNvPr>
          <p:cNvSpPr txBox="1"/>
          <p:nvPr/>
        </p:nvSpPr>
        <p:spPr>
          <a:xfrm>
            <a:off x="741619" y="4764207"/>
            <a:ext cx="20004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</a:rPr>
              <a:t>Today Is a hot and sunny day. You could conserve Electrical energy by hand drying your cloths rather using dryers </a:t>
            </a:r>
            <a:endParaRPr lang="en-IN" sz="900" dirty="0"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B234-55D8-E458-093B-E225977E9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844" y="-67383"/>
            <a:ext cx="10064512" cy="581731"/>
          </a:xfrm>
        </p:spPr>
        <p:txBody>
          <a:bodyPr/>
          <a:lstStyle/>
          <a:p>
            <a:r>
              <a:rPr lang="en-US" dirty="0"/>
              <a:t>Eco-Buddy :</a:t>
            </a:r>
            <a:r>
              <a:rPr lang="en-US" sz="2400" dirty="0"/>
              <a:t> </a:t>
            </a:r>
            <a:r>
              <a:rPr lang="en-US" sz="2000" dirty="0"/>
              <a:t>Sample Personalized proactive Recommendations</a:t>
            </a:r>
            <a:endParaRPr lang="en-MX" sz="2400" dirty="0"/>
          </a:p>
        </p:txBody>
      </p:sp>
    </p:spTree>
    <p:extLst>
      <p:ext uri="{BB962C8B-B14F-4D97-AF65-F5344CB8AC3E}">
        <p14:creationId xmlns:p14="http://schemas.microsoft.com/office/powerpoint/2010/main" val="383810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E2E-B806-B450-8985-05FC4889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E5075-80B3-CC8C-2BDD-3F8F68665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A1E45E-74E1-F8BC-9298-535287381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8344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A0840-6D44-5716-7B04-D10C9077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DFD42-10BB-8BD4-C28D-D8E719E83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10647-ED50-C848-9E09-8A92702A70B1}"/>
              </a:ext>
            </a:extLst>
          </p:cNvPr>
          <p:cNvSpPr txBox="1"/>
          <p:nvPr/>
        </p:nvSpPr>
        <p:spPr>
          <a:xfrm>
            <a:off x="32657" y="325808"/>
            <a:ext cx="28598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+mj-lt"/>
              </a:rPr>
              <a:t>Carbon Emission </a:t>
            </a:r>
          </a:p>
          <a:p>
            <a:pPr algn="ctr"/>
            <a:r>
              <a:rPr lang="en-US" sz="2000" b="1">
                <a:solidFill>
                  <a:srgbClr val="FF0000"/>
                </a:solidFill>
                <a:latin typeface="+mj-lt"/>
              </a:rPr>
              <a:t>	–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076C5-51F4-B5B2-6C56-21D2D024AFFB}"/>
              </a:ext>
            </a:extLst>
          </p:cNvPr>
          <p:cNvSpPr txBox="1"/>
          <p:nvPr/>
        </p:nvSpPr>
        <p:spPr>
          <a:xfrm>
            <a:off x="3335695" y="3943258"/>
            <a:ext cx="61208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Ref: </a:t>
            </a:r>
            <a:r>
              <a:rPr lang="en-US" sz="1100">
                <a:hlinkClick r:id="rId2"/>
              </a:rPr>
              <a:t>https://www.researchgate.net/</a:t>
            </a:r>
            <a:endParaRPr lang="en-US" sz="1100"/>
          </a:p>
          <a:p>
            <a:r>
              <a:rPr lang="en-IN" sz="1100">
                <a:hlinkClick r:id="rId3"/>
              </a:rPr>
              <a:t>         https://flexbooks.ck12.org/</a:t>
            </a:r>
            <a:endParaRPr lang="en-IN" sz="1100"/>
          </a:p>
          <a:p>
            <a:endParaRPr lang="en-IN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2C493-57CE-D37D-A8F4-4583381B64E4}"/>
              </a:ext>
            </a:extLst>
          </p:cNvPr>
          <p:cNvSpPr txBox="1"/>
          <p:nvPr/>
        </p:nvSpPr>
        <p:spPr>
          <a:xfrm>
            <a:off x="4090541" y="147928"/>
            <a:ext cx="67562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0">
                <a:effectLst/>
                <a:latin typeface="Harding"/>
              </a:rPr>
              <a:t>Global CO</a:t>
            </a:r>
            <a:r>
              <a:rPr lang="en-US" sz="2000" b="1" i="0" baseline="-25000">
                <a:effectLst/>
                <a:latin typeface="Harding"/>
              </a:rPr>
              <a:t>2</a:t>
            </a:r>
            <a:r>
              <a:rPr lang="en-US" sz="2000" b="1" i="0">
                <a:effectLst/>
                <a:latin typeface="Harding"/>
              </a:rPr>
              <a:t> emissions in 2022</a:t>
            </a:r>
          </a:p>
        </p:txBody>
      </p:sp>
      <p:pic>
        <p:nvPicPr>
          <p:cNvPr id="2050" name="Picture 2" descr="1 The main greenhouse gas emission sources/removals and processes in... |  Download Scientific Diagram">
            <a:extLst>
              <a:ext uri="{FF2B5EF4-FFF2-40B4-BE49-F238E27FC236}">
                <a16:creationId xmlns:a16="http://schemas.microsoft.com/office/drawing/2014/main" id="{4FF4CF2B-3A8B-B346-1507-184D468B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39" y="495611"/>
            <a:ext cx="6584795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enhouse Effect | CK-12 Foundation">
            <a:extLst>
              <a:ext uri="{FF2B5EF4-FFF2-40B4-BE49-F238E27FC236}">
                <a16:creationId xmlns:a16="http://schemas.microsoft.com/office/drawing/2014/main" id="{01F2FA57-869C-3CF7-9B69-FEAA890F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3737548"/>
            <a:ext cx="5114549" cy="312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8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D0E4-97AF-4F46-D484-152089CA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888F53-7022-778F-46BF-B4FC9A32674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63EFA-E7D8-B7AE-1968-88C05EF02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5508625" cy="648437"/>
          </a:xfrm>
        </p:spPr>
        <p:txBody>
          <a:bodyPr/>
          <a:lstStyle/>
          <a:p>
            <a:r>
              <a:rPr lang="en-US"/>
              <a:t>Eco-Sync – Theme 2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418E4-CDF4-26CE-4801-4B8222663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164F-BA39-5B0A-5A51-009A13F004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7400" y="1455048"/>
            <a:ext cx="3307297" cy="3807831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New skills</a:t>
            </a:r>
          </a:p>
          <a:p>
            <a:pPr marL="0" indent="0">
              <a:buNone/>
            </a:pPr>
            <a:endParaRPr lang="en-US"/>
          </a:p>
          <a:p>
            <a:r>
              <a:rPr lang="en-GB" sz="1400"/>
              <a:t>Block chain technology</a:t>
            </a:r>
          </a:p>
          <a:p>
            <a:r>
              <a:rPr lang="en-GB"/>
              <a:t>Machine Learning</a:t>
            </a:r>
          </a:p>
          <a:p>
            <a:r>
              <a:rPr lang="en-GB"/>
              <a:t>Data Security   </a:t>
            </a:r>
            <a:r>
              <a:rPr lang="en-GB" sz="1100"/>
              <a:t>(Data Privacy / Sovereignty / Homomorphic Encryption)</a:t>
            </a:r>
          </a:p>
          <a:p>
            <a:r>
              <a:rPr lang="en-GB" sz="1400"/>
              <a:t>OnDemand Custom </a:t>
            </a:r>
            <a:r>
              <a:rPr lang="en-GB"/>
              <a:t>I</a:t>
            </a:r>
            <a:r>
              <a:rPr lang="en-GB" sz="1400"/>
              <a:t>ndicator based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8F32F-2E6C-623B-918B-FE27331EDC8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580464" y="1456666"/>
            <a:ext cx="3042606" cy="1664424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Team Work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Team formed with the diverse skills that includes, Architecture &amp; Design, Visual Innovatio</a:t>
            </a:r>
            <a:r>
              <a:rPr lang="en-US"/>
              <a:t>n, Governance etc.,</a:t>
            </a:r>
          </a:p>
          <a:p>
            <a:pPr marL="0" indent="0">
              <a:buNone/>
            </a:pPr>
            <a:endParaRPr lang="en-MX" sz="1400"/>
          </a:p>
          <a:p>
            <a:endParaRPr lang="en-MX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A6C85-A09A-AEA9-4DC0-E43FA126601F}"/>
              </a:ext>
            </a:extLst>
          </p:cNvPr>
          <p:cNvSpPr txBox="1"/>
          <p:nvPr/>
        </p:nvSpPr>
        <p:spPr>
          <a:xfrm>
            <a:off x="9986917" y="4429760"/>
            <a:ext cx="15341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accent1"/>
                </a:solidFill>
                <a:latin typeface="TWK Everett" panose="020B0204000000000000" pitchFamily="34" charset="77"/>
              </a:rPr>
              <a:t>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4F890-9040-AF5B-2249-73FA98CBEF08}"/>
              </a:ext>
            </a:extLst>
          </p:cNvPr>
          <p:cNvSpPr txBox="1"/>
          <p:nvPr/>
        </p:nvSpPr>
        <p:spPr>
          <a:xfrm>
            <a:off x="5580464" y="3083238"/>
            <a:ext cx="3698421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>
              <a:solidFill>
                <a:schemeClr val="tx1"/>
              </a:solidFill>
            </a:endParaRPr>
          </a:p>
          <a:p>
            <a:pPr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1. Adrianna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Kocyba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-Kostecka</a:t>
            </a: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Governance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2. Sasikala Palanisamy</a:t>
            </a:r>
            <a:endParaRPr lang="en-GB" sz="1100">
              <a:solidFill>
                <a:schemeClr val="tx1"/>
              </a:solidFill>
              <a:latin typeface="TWK Everett" panose="020B020400000000000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Design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3. Amani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Gaddamedi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Design Architect</a:t>
            </a:r>
            <a:endParaRPr lang="en-DE" sz="1100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schemeClr val="tx1"/>
                </a:solidFill>
                <a:latin typeface="TWK Everett" panose="020B0204000000000000"/>
              </a:rPr>
              <a:t>4.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Vidyasree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Bharathwaj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Backup Design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5. Chandan Bhat</a:t>
            </a: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6. Pedro Soares</a:t>
            </a: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i="1">
                <a:solidFill>
                  <a:schemeClr val="tx1"/>
                </a:solidFill>
                <a:latin typeface="TWK Everett" panose="020B0204000000000000"/>
              </a:rPr>
              <a:t>	R</a:t>
            </a: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eview &amp; Advancement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7.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BhavyaShree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Mucherla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8. Dominika </a:t>
            </a:r>
            <a:r>
              <a:rPr lang="en-GB" sz="11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Fargasova</a:t>
            </a:r>
            <a:endParaRPr lang="en-GB" sz="11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innovator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schemeClr val="tx1"/>
                </a:solidFill>
                <a:latin typeface="TWK Everett" panose="020B0204000000000000"/>
              </a:rPr>
              <a:t>9. P</a:t>
            </a:r>
            <a:r>
              <a:rPr lang="en-GB" sz="11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raveen Kumar Madhava Rao</a:t>
            </a:r>
          </a:p>
          <a:p>
            <a:pPr fontAlgn="ctr">
              <a:spcBef>
                <a:spcPts val="0"/>
              </a:spcBef>
            </a:pPr>
            <a:r>
              <a:rPr lang="en-GB" sz="1100" b="0" i="1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	Visual Innovation Lead</a:t>
            </a:r>
            <a:endParaRPr lang="en-DE" sz="1100" b="0" i="1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0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8618-9BB2-AC8B-D990-144F7801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60511-96DD-C927-B1FB-7AC6CF424F3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>
          <a:xfrm>
            <a:off x="9176211" y="0"/>
            <a:ext cx="3251200" cy="685093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BB234-55D8-E458-093B-E225977E9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844" y="-67383"/>
            <a:ext cx="10064512" cy="579081"/>
          </a:xfrm>
        </p:spPr>
        <p:txBody>
          <a:bodyPr/>
          <a:lstStyle/>
          <a:p>
            <a:r>
              <a:rPr lang="en-US" dirty="0"/>
              <a:t>Eco-Buddy :</a:t>
            </a:r>
            <a:r>
              <a:rPr lang="en-US" sz="2400" dirty="0"/>
              <a:t> Sample ESG Report</a:t>
            </a:r>
            <a:endParaRPr lang="en-MX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47857-F764-054B-9B56-643230642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8DD91-B511-F608-5EE1-CE3322DBC9E8}"/>
              </a:ext>
            </a:extLst>
          </p:cNvPr>
          <p:cNvSpPr/>
          <p:nvPr/>
        </p:nvSpPr>
        <p:spPr>
          <a:xfrm>
            <a:off x="11763" y="6627410"/>
            <a:ext cx="9012836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A2AB7D9-C30D-8165-0672-698CDF69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3425465"/>
            <a:ext cx="29103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4A25B5-9B4E-D3A7-F6C4-1EC03380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61" y="222157"/>
            <a:ext cx="2910312" cy="30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8D9E3-61BF-F73F-BA28-FBE8EE9C0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" y="400848"/>
            <a:ext cx="9087717" cy="6457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1FAF-5054-2B61-22EA-D2D9CB74C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106" y="5135930"/>
            <a:ext cx="3030893" cy="141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E0B14-BFBD-65C8-BCC2-46D919382581}"/>
              </a:ext>
            </a:extLst>
          </p:cNvPr>
          <p:cNvSpPr txBox="1"/>
          <p:nvPr/>
        </p:nvSpPr>
        <p:spPr>
          <a:xfrm>
            <a:off x="3125755" y="4884576"/>
            <a:ext cx="217403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 err="1">
                <a:latin typeface="Aptos Display" panose="020B0004020202020204" pitchFamily="34" charset="0"/>
              </a:rPr>
              <a:t>GoGreen</a:t>
            </a:r>
            <a:r>
              <a:rPr lang="en-US" sz="1200" b="1" dirty="0">
                <a:latin typeface="Aptos Display" panose="020B0004020202020204" pitchFamily="34" charset="0"/>
              </a:rPr>
              <a:t> Stars (Jan-24) </a:t>
            </a:r>
            <a:endParaRPr lang="en-IN" sz="12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7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l="-3000" t="-1000" r="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AA202-6054-22CC-BF63-827BF762E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26C5507F-5642-6A7B-F742-EB37351D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636" y="4014430"/>
            <a:ext cx="573314" cy="573314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CEB24E15-27BA-2034-AC21-9DF2883E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9073" y="1677960"/>
            <a:ext cx="573314" cy="573314"/>
          </a:xfrm>
          <a:prstGeom prst="rect">
            <a:avLst/>
          </a:prstGeom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9F974FBE-8D78-69EA-59B8-8EB20415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743" y="3634535"/>
            <a:ext cx="573314" cy="573314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3E18A523-47ED-407D-78F8-878EE9DD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768" y="3736526"/>
            <a:ext cx="573314" cy="573314"/>
          </a:xfrm>
          <a:prstGeom prst="rect">
            <a:avLst/>
          </a:prstGeom>
        </p:spPr>
      </p:pic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BBE5C075-BDE4-C43B-A614-A01DBC5B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201" y="2234686"/>
            <a:ext cx="573314" cy="573314"/>
          </a:xfrm>
          <a:prstGeom prst="rect">
            <a:avLst/>
          </a:prstGeom>
        </p:spPr>
      </p:pic>
      <p:pic>
        <p:nvPicPr>
          <p:cNvPr id="21" name="Graphic 20" descr="Marker with solid fill">
            <a:extLst>
              <a:ext uri="{FF2B5EF4-FFF2-40B4-BE49-F238E27FC236}">
                <a16:creationId xmlns:a16="http://schemas.microsoft.com/office/drawing/2014/main" id="{4E168494-8BDE-27A1-BAFF-972A2A7F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9887" y="1866710"/>
            <a:ext cx="573314" cy="57331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7"/>
              </a:srgbClr>
            </a:outerShdw>
            <a:reflection blurRad="6350" stA="0" endPos="35000" dir="5400000" sy="-100000" algn="bl" rotWithShape="0"/>
          </a:effectLst>
        </p:spPr>
      </p:pic>
      <p:pic>
        <p:nvPicPr>
          <p:cNvPr id="22" name="Graphic 21" descr="Marker with solid fill">
            <a:extLst>
              <a:ext uri="{FF2B5EF4-FFF2-40B4-BE49-F238E27FC236}">
                <a16:creationId xmlns:a16="http://schemas.microsoft.com/office/drawing/2014/main" id="{AF42A3F3-85C3-B997-9368-A9B074FA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8085" y="1945954"/>
            <a:ext cx="573314" cy="573314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988A566-8E61-3EC6-68F1-170BEE255F30}"/>
              </a:ext>
            </a:extLst>
          </p:cNvPr>
          <p:cNvSpPr txBox="1">
            <a:spLocks/>
          </p:cNvSpPr>
          <p:nvPr/>
        </p:nvSpPr>
        <p:spPr>
          <a:xfrm>
            <a:off x="103509" y="317612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Kyndryl 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E2BE92B3-B309-487F-D9C0-17FA09FB8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457" y="3467869"/>
            <a:ext cx="573314" cy="573314"/>
          </a:xfrm>
          <a:prstGeom prst="rect">
            <a:avLst/>
          </a:prstGeom>
        </p:spPr>
      </p:pic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471D8193-BF7D-6AD1-4437-891744930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4788" y="2113913"/>
            <a:ext cx="573314" cy="573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B42A8D-7542-0A43-D8F1-60F7F2025185}"/>
              </a:ext>
            </a:extLst>
          </p:cNvPr>
          <p:cNvSpPr txBox="1"/>
          <p:nvPr/>
        </p:nvSpPr>
        <p:spPr>
          <a:xfrm>
            <a:off x="3629608" y="1572092"/>
            <a:ext cx="1633634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Pedro Soares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C6D4F-8CE6-0B01-A779-47F9532BC8D5}"/>
              </a:ext>
            </a:extLst>
          </p:cNvPr>
          <p:cNvSpPr txBox="1"/>
          <p:nvPr/>
        </p:nvSpPr>
        <p:spPr>
          <a:xfrm>
            <a:off x="8066315" y="3807929"/>
            <a:ext cx="1656183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Chandan Bhat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B5E2E-0DA0-1751-8590-EDD58C768E3B}"/>
              </a:ext>
            </a:extLst>
          </p:cNvPr>
          <p:cNvSpPr txBox="1"/>
          <p:nvPr/>
        </p:nvSpPr>
        <p:spPr>
          <a:xfrm>
            <a:off x="5100577" y="4261633"/>
            <a:ext cx="247587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Vidyasree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Bharathwaj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68C62-9B92-5911-BA1D-46CD8F48828B}"/>
              </a:ext>
            </a:extLst>
          </p:cNvPr>
          <p:cNvSpPr txBox="1"/>
          <p:nvPr/>
        </p:nvSpPr>
        <p:spPr>
          <a:xfrm>
            <a:off x="6121399" y="1534762"/>
            <a:ext cx="3195217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Adrianna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Kocyba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-Kostecka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6DCCA5-55EB-DE19-02CA-E732AC4C4FFE}"/>
              </a:ext>
            </a:extLst>
          </p:cNvPr>
          <p:cNvSpPr txBox="1"/>
          <p:nvPr/>
        </p:nvSpPr>
        <p:spPr>
          <a:xfrm>
            <a:off x="5029200" y="3776962"/>
            <a:ext cx="2409372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Sasikala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Palanisamy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5E7A8-C93C-950B-61C1-87796EF2BC8A}"/>
              </a:ext>
            </a:extLst>
          </p:cNvPr>
          <p:cNvSpPr txBox="1"/>
          <p:nvPr/>
        </p:nvSpPr>
        <p:spPr>
          <a:xfrm>
            <a:off x="3596951" y="2224975"/>
            <a:ext cx="1951134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latin typeface="TWK Everett" panose="020B0204000000000000"/>
              </a:rPr>
              <a:t>Amani Gaddamedi</a:t>
            </a:r>
            <a:endParaRPr lang="en-GB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1CE2CD-2395-534A-1109-00D438F6B954}"/>
              </a:ext>
            </a:extLst>
          </p:cNvPr>
          <p:cNvSpPr txBox="1"/>
          <p:nvPr/>
        </p:nvSpPr>
        <p:spPr>
          <a:xfrm>
            <a:off x="6438898" y="2244947"/>
            <a:ext cx="334424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solidFill>
                  <a:schemeClr val="tx1"/>
                </a:solidFill>
                <a:latin typeface="TWK Everett" panose="020B0204000000000000"/>
              </a:rPr>
              <a:t>P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raveen Kumar Madhava Rao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74591A-B7C0-748B-B846-82EFD1CA7F07}"/>
              </a:ext>
            </a:extLst>
          </p:cNvPr>
          <p:cNvSpPr txBox="1"/>
          <p:nvPr/>
        </p:nvSpPr>
        <p:spPr>
          <a:xfrm>
            <a:off x="7910286" y="4208352"/>
            <a:ext cx="2465356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BhavyaShree</a:t>
            </a: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Mucherla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EC051-A498-4480-277F-D3E4387BA453}"/>
              </a:ext>
            </a:extLst>
          </p:cNvPr>
          <p:cNvSpPr txBox="1"/>
          <p:nvPr/>
        </p:nvSpPr>
        <p:spPr>
          <a:xfrm>
            <a:off x="6377213" y="2510859"/>
            <a:ext cx="2239189" cy="246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kern="1200">
                <a:solidFill>
                  <a:schemeClr val="tx1"/>
                </a:solidFill>
                <a:effectLst/>
                <a:latin typeface="TWK Everett" panose="020B0204000000000000"/>
              </a:rPr>
              <a:t>Dominika </a:t>
            </a:r>
            <a:r>
              <a:rPr lang="en-GB" sz="1600" b="0" i="0" u="none" strike="noStrike" kern="1200" err="1">
                <a:solidFill>
                  <a:schemeClr val="tx1"/>
                </a:solidFill>
                <a:effectLst/>
                <a:latin typeface="TWK Everett" panose="020B0204000000000000"/>
              </a:rPr>
              <a:t>Fargasova</a:t>
            </a:r>
            <a:endParaRPr lang="en-GB" sz="1600" b="0" i="0" u="none" strike="noStrike" kern="1200">
              <a:solidFill>
                <a:schemeClr val="tx1"/>
              </a:solidFill>
              <a:effectLst/>
              <a:latin typeface="TWK Everett" panose="020B020400000000000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B346C15-2DA7-7014-80AD-B4EA2C496CFC}"/>
              </a:ext>
            </a:extLst>
          </p:cNvPr>
          <p:cNvSpPr txBox="1">
            <a:spLocks/>
          </p:cNvSpPr>
          <p:nvPr/>
        </p:nvSpPr>
        <p:spPr>
          <a:xfrm>
            <a:off x="4064000" y="-62421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Eco-Sync – Team Intro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A44D-9541-64ED-366B-E39E3A60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3D6565E-F982-B0B9-E4F0-1572930C14EC}"/>
              </a:ext>
            </a:extLst>
          </p:cNvPr>
          <p:cNvSpPr txBox="1">
            <a:spLocks/>
          </p:cNvSpPr>
          <p:nvPr/>
        </p:nvSpPr>
        <p:spPr>
          <a:xfrm>
            <a:off x="162560" y="35857"/>
            <a:ext cx="11282680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ESG and Carbon Footprint 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8" name="Picture 2" descr="Emissions scope diagram">
            <a:extLst>
              <a:ext uri="{FF2B5EF4-FFF2-40B4-BE49-F238E27FC236}">
                <a16:creationId xmlns:a16="http://schemas.microsoft.com/office/drawing/2014/main" id="{3578576F-4447-05AF-7A6E-4A956F06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" y="511677"/>
            <a:ext cx="6175801" cy="414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75679-A125-B892-89E6-905E5272C93E}"/>
              </a:ext>
            </a:extLst>
          </p:cNvPr>
          <p:cNvSpPr txBox="1"/>
          <p:nvPr/>
        </p:nvSpPr>
        <p:spPr>
          <a:xfrm>
            <a:off x="685800" y="5127122"/>
            <a:ext cx="4150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bg2"/>
                </a:solidFill>
                <a:latin typeface="Arial" panose="020B0604020202020204" pitchFamily="34" charset="0"/>
              </a:rPr>
              <a:t>Ref: - </a:t>
            </a:r>
            <a:r>
              <a:rPr lang="en-US" sz="140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UCT carbon footprint report 2018 | UCT News</a:t>
            </a:r>
            <a:endParaRPr lang="en-IN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6" descr="Monitoring global carbon emissions in 2022 | Nature Reviews Earth &amp;  Environment">
            <a:extLst>
              <a:ext uri="{FF2B5EF4-FFF2-40B4-BE49-F238E27FC236}">
                <a16:creationId xmlns:a16="http://schemas.microsoft.com/office/drawing/2014/main" id="{738EA16E-E709-EA3D-9A0F-BEEE4647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80" y="354224"/>
            <a:ext cx="5871141" cy="43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mula for the Quantification of CO2 Emissions. ">
            <a:extLst>
              <a:ext uri="{FF2B5EF4-FFF2-40B4-BE49-F238E27FC236}">
                <a16:creationId xmlns:a16="http://schemas.microsoft.com/office/drawing/2014/main" id="{27BFA5A2-4E01-4C00-8848-F6598B43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21" y="4729479"/>
            <a:ext cx="4241800" cy="19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07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8E00-B95C-027C-3F05-DB86C88E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remium Photo | Modern corporate architecture can be seen in the cityscape office  buildings">
            <a:extLst>
              <a:ext uri="{FF2B5EF4-FFF2-40B4-BE49-F238E27FC236}">
                <a16:creationId xmlns:a16="http://schemas.microsoft.com/office/drawing/2014/main" id="{71B93E36-FF10-7296-464E-F80745F9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6" y="1044134"/>
            <a:ext cx="4729101" cy="527854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prstMaterial="translucentPowder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54B03-2313-59F7-E01B-FEB0D2F8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73" y="2766349"/>
            <a:ext cx="2863062" cy="17230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C970E8-AF00-C524-2854-3BCF33E0E889}"/>
              </a:ext>
            </a:extLst>
          </p:cNvPr>
          <p:cNvGrpSpPr/>
          <p:nvPr/>
        </p:nvGrpSpPr>
        <p:grpSpPr>
          <a:xfrm>
            <a:off x="4995188" y="1015185"/>
            <a:ext cx="3065982" cy="1859400"/>
            <a:chOff x="4995188" y="1015185"/>
            <a:chExt cx="3065982" cy="1859400"/>
          </a:xfrm>
        </p:grpSpPr>
        <p:sp>
          <p:nvSpPr>
            <p:cNvPr id="29" name="Speech Bubble: Oval 28">
              <a:extLst>
                <a:ext uri="{FF2B5EF4-FFF2-40B4-BE49-F238E27FC236}">
                  <a16:creationId xmlns:a16="http://schemas.microsoft.com/office/drawing/2014/main" id="{A5F7EC4F-433C-50E4-F189-678F3A2A1A7D}"/>
                </a:ext>
              </a:extLst>
            </p:cNvPr>
            <p:cNvSpPr/>
            <p:nvPr/>
          </p:nvSpPr>
          <p:spPr>
            <a:xfrm>
              <a:off x="4995188" y="1063147"/>
              <a:ext cx="3054873" cy="1811438"/>
            </a:xfrm>
            <a:prstGeom prst="wedgeEllipseCallout">
              <a:avLst>
                <a:gd name="adj1" fmla="val -122514"/>
                <a:gd name="adj2" fmla="val 5059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Speech Bubble: Oval 30">
              <a:extLst>
                <a:ext uri="{FF2B5EF4-FFF2-40B4-BE49-F238E27FC236}">
                  <a16:creationId xmlns:a16="http://schemas.microsoft.com/office/drawing/2014/main" id="{9B87C517-A2CA-0494-0171-004E9C8F7841}"/>
                </a:ext>
              </a:extLst>
            </p:cNvPr>
            <p:cNvSpPr/>
            <p:nvPr/>
          </p:nvSpPr>
          <p:spPr>
            <a:xfrm>
              <a:off x="5006297" y="1015185"/>
              <a:ext cx="3054873" cy="1811438"/>
            </a:xfrm>
            <a:prstGeom prst="wedgeEllipseCallout">
              <a:avLst>
                <a:gd name="adj1" fmla="val -111146"/>
                <a:gd name="adj2" fmla="val 66893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0F7AB3C3-AD8A-5ADE-4727-5F545B8D75AB}"/>
                </a:ext>
              </a:extLst>
            </p:cNvPr>
            <p:cNvSpPr/>
            <p:nvPr/>
          </p:nvSpPr>
          <p:spPr>
            <a:xfrm>
              <a:off x="4996322" y="1034042"/>
              <a:ext cx="3054873" cy="1811438"/>
            </a:xfrm>
            <a:prstGeom prst="wedgeEllipseCallout">
              <a:avLst>
                <a:gd name="adj1" fmla="val -129524"/>
                <a:gd name="adj2" fmla="val 10235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42315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?????</a:t>
              </a:r>
              <a:endPara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04611-BB4E-7899-F9FB-C9956CD03A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E4CE1D9-E477-5F00-680C-843A80DB3528}"/>
              </a:ext>
            </a:extLst>
          </p:cNvPr>
          <p:cNvSpPr txBox="1">
            <a:spLocks/>
          </p:cNvSpPr>
          <p:nvPr/>
        </p:nvSpPr>
        <p:spPr>
          <a:xfrm>
            <a:off x="228600" y="247303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Eco-Sync – An Overview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6" name="Picture 2" descr="IT Infrastructure Services, Solutions and Consulting Partner">
            <a:extLst>
              <a:ext uri="{FF2B5EF4-FFF2-40B4-BE49-F238E27FC236}">
                <a16:creationId xmlns:a16="http://schemas.microsoft.com/office/drawing/2014/main" id="{904DA6B3-3CA4-81F6-2E7F-B3E351F2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749"/>
            <a:ext cx="2583802" cy="144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E6ACAD-AC24-7CCC-D682-2907C9E72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088" y="1220565"/>
            <a:ext cx="2719473" cy="1400677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A192E6-5CFF-9361-AF19-0A5517C94772}"/>
              </a:ext>
            </a:extLst>
          </p:cNvPr>
          <p:cNvSpPr txBox="1"/>
          <p:nvPr/>
        </p:nvSpPr>
        <p:spPr>
          <a:xfrm rot="20513319">
            <a:off x="2824165" y="2020521"/>
            <a:ext cx="2476274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1000">
                <a:srgbClr val="FEFDC3"/>
              </a:gs>
              <a:gs pos="9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am I Environmentally/ Socially responsible ??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BF196C-492C-0810-9A99-E04F0E086F7B}"/>
              </a:ext>
            </a:extLst>
          </p:cNvPr>
          <p:cNvSpPr/>
          <p:nvPr/>
        </p:nvSpPr>
        <p:spPr>
          <a:xfrm>
            <a:off x="2465407" y="4969935"/>
            <a:ext cx="5769980" cy="54401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Green IT &amp; Sustainability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1A5EC-FD63-7066-2982-DA379F337580}"/>
              </a:ext>
            </a:extLst>
          </p:cNvPr>
          <p:cNvGrpSpPr/>
          <p:nvPr/>
        </p:nvGrpSpPr>
        <p:grpSpPr>
          <a:xfrm>
            <a:off x="8084783" y="247303"/>
            <a:ext cx="2633241" cy="1588183"/>
            <a:chOff x="8084783" y="247303"/>
            <a:chExt cx="2633241" cy="15881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A83A1B-5794-BA1B-3897-CBAE87A2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4783" y="247303"/>
              <a:ext cx="2633241" cy="1588183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129AD4-F3A9-9B30-302C-ED5E4286C46C}"/>
                </a:ext>
              </a:extLst>
            </p:cNvPr>
            <p:cNvSpPr/>
            <p:nvPr/>
          </p:nvSpPr>
          <p:spPr>
            <a:xfrm>
              <a:off x="9057190" y="364602"/>
              <a:ext cx="625032" cy="850739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CAE643-6428-8667-499C-E808848B5A37}"/>
              </a:ext>
            </a:extLst>
          </p:cNvPr>
          <p:cNvSpPr txBox="1"/>
          <p:nvPr/>
        </p:nvSpPr>
        <p:spPr>
          <a:xfrm>
            <a:off x="9022822" y="657130"/>
            <a:ext cx="7118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ECO-Sync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986451-A77E-A23B-E6BD-0798076D05E5}"/>
              </a:ext>
            </a:extLst>
          </p:cNvPr>
          <p:cNvSpPr txBox="1"/>
          <p:nvPr/>
        </p:nvSpPr>
        <p:spPr>
          <a:xfrm>
            <a:off x="9453177" y="20061"/>
            <a:ext cx="17827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Helps with ESG Score for Individuals / Employees</a:t>
            </a:r>
            <a:endParaRPr kumimoji="0" lang="en-IN" sz="1100" b="1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9ADEDD-F9F8-C474-D67E-203BEE8B4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9660" y="4768752"/>
            <a:ext cx="2830009" cy="190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75C6D9-F2FC-4E2C-582D-B6007D6A6A84}"/>
              </a:ext>
            </a:extLst>
          </p:cNvPr>
          <p:cNvSpPr txBox="1"/>
          <p:nvPr/>
        </p:nvSpPr>
        <p:spPr>
          <a:xfrm>
            <a:off x="8133365" y="4472056"/>
            <a:ext cx="32025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Sustainability Advisor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F85F0D20-7A33-D700-9C73-2DDC0BADACA3}"/>
              </a:ext>
            </a:extLst>
          </p:cNvPr>
          <p:cNvSpPr/>
          <p:nvPr/>
        </p:nvSpPr>
        <p:spPr>
          <a:xfrm rot="19606952">
            <a:off x="7430547" y="1969736"/>
            <a:ext cx="2526391" cy="552645"/>
          </a:xfrm>
          <a:prstGeom prst="curvedUp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8D978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8E418-08A9-2767-3BFC-AA93A87D5179}"/>
              </a:ext>
            </a:extLst>
          </p:cNvPr>
          <p:cNvSpPr txBox="1"/>
          <p:nvPr/>
        </p:nvSpPr>
        <p:spPr>
          <a:xfrm>
            <a:off x="5057892" y="5426960"/>
            <a:ext cx="3731088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Collect/ Measure sustainability Metrics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Energy usage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GHG emission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Water usage, etc.,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Provide Sustainability Reports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Analyze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 recommend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/>
      <p:bldP spid="26" grpId="0"/>
      <p:bldP spid="28" grpId="0"/>
      <p:bldP spid="2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G">
            <a:extLst>
              <a:ext uri="{FF2B5EF4-FFF2-40B4-BE49-F238E27FC236}">
                <a16:creationId xmlns:a16="http://schemas.microsoft.com/office/drawing/2014/main" id="{9D8BC628-2777-F323-AE7B-015F3C66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3" y="2587635"/>
            <a:ext cx="7326685" cy="40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D5406-3B5C-B1A1-8CCA-F08AC9FDF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09C59-5724-5737-CDE1-71B9E2488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7900" y="6661954"/>
            <a:ext cx="1219200" cy="13405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5CBC1-210F-5E4D-2299-14861FCABAD0}"/>
              </a:ext>
            </a:extLst>
          </p:cNvPr>
          <p:cNvSpPr txBox="1"/>
          <p:nvPr/>
        </p:nvSpPr>
        <p:spPr>
          <a:xfrm>
            <a:off x="313742" y="620475"/>
            <a:ext cx="7258633" cy="1415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42315"/>
                </a:solidFill>
                <a:latin typeface="Arial" panose="020B0604020202020204" pitchFamily="34" charset="0"/>
              </a:rPr>
              <a:t>       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common Plug &amp; Play framework that collects the ESG metrics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    </a:t>
            </a:r>
            <a:r>
              <a:rPr lang="en-US" sz="1600" i="1">
                <a:solidFill>
                  <a:srgbClr val="042315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from multi-varied technological and business environment 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    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provide the ESG report, Predictive insights and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rgbClr val="042315"/>
                </a:solidFill>
                <a:latin typeface="Arial" panose="020B0604020202020204" pitchFamily="34" charset="0"/>
              </a:rPr>
              <a:t>		i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mplementable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advice to enhance ESG investment / Score.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05CAA8D-D549-F973-33E1-CA37F1BD1877}"/>
              </a:ext>
            </a:extLst>
          </p:cNvPr>
          <p:cNvSpPr txBox="1">
            <a:spLocks/>
          </p:cNvSpPr>
          <p:nvPr/>
        </p:nvSpPr>
        <p:spPr>
          <a:xfrm>
            <a:off x="125963" y="181989"/>
            <a:ext cx="5508625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Eco-Sync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B07A5-B006-C65B-01D1-3CC6BF0AED3B}"/>
              </a:ext>
            </a:extLst>
          </p:cNvPr>
          <p:cNvSpPr txBox="1">
            <a:spLocks/>
          </p:cNvSpPr>
          <p:nvPr/>
        </p:nvSpPr>
        <p:spPr>
          <a:xfrm>
            <a:off x="71438" y="2155005"/>
            <a:ext cx="6853238" cy="475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ESG Metrics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(Environmental, Social &amp; Governance)</a:t>
            </a:r>
            <a:endParaRPr kumimoji="0" lang="en-MX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C0CB1-7E1D-7788-8035-D2A380807A35}"/>
              </a:ext>
            </a:extLst>
          </p:cNvPr>
          <p:cNvSpPr txBox="1"/>
          <p:nvPr/>
        </p:nvSpPr>
        <p:spPr>
          <a:xfrm>
            <a:off x="8438588" y="638398"/>
            <a:ext cx="3753412" cy="1348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IN" sz="16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i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A common pluggable framework to be able to pull the ESG information from different 3rd party technologies ( VMware, </a:t>
            </a:r>
            <a:r>
              <a:rPr lang="en-US" sz="1200" i="1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hyperscalers</a:t>
            </a:r>
            <a:r>
              <a:rPr lang="en-US" sz="1200" i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, etc..) into common data lake ( Bridge) and make it available for insights.</a:t>
            </a:r>
            <a:endParaRPr lang="en-IN" sz="1600" i="1">
              <a:solidFill>
                <a:schemeClr val="tx2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22847-66E9-8B98-1017-1CC7EB082E81}"/>
              </a:ext>
            </a:extLst>
          </p:cNvPr>
          <p:cNvSpPr txBox="1"/>
          <p:nvPr/>
        </p:nvSpPr>
        <p:spPr>
          <a:xfrm>
            <a:off x="8450036" y="219596"/>
            <a:ext cx="374196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err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GreenSpark</a:t>
            </a:r>
            <a:r>
              <a:rPr lang="en-IN"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 Theme 2:</a:t>
            </a:r>
            <a:endParaRPr lang="en-IN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4DA35-F29A-C4F9-642F-9E0BCA8DA8A2}"/>
              </a:ext>
            </a:extLst>
          </p:cNvPr>
          <p:cNvSpPr txBox="1"/>
          <p:nvPr/>
        </p:nvSpPr>
        <p:spPr>
          <a:xfrm>
            <a:off x="8438588" y="2005601"/>
            <a:ext cx="375341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/>
              <a:t>Problem Statement: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810A8-277C-5EA4-2CB1-D443402AB583}"/>
              </a:ext>
            </a:extLst>
          </p:cNvPr>
          <p:cNvSpPr txBox="1"/>
          <p:nvPr/>
        </p:nvSpPr>
        <p:spPr>
          <a:xfrm>
            <a:off x="8438588" y="2424403"/>
            <a:ext cx="3705225" cy="1184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Data Ownership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Potential Misuse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4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Hence willingness to share data</a:t>
            </a:r>
            <a:endParaRPr lang="en-IN" sz="1400" i="1">
              <a:solidFill>
                <a:schemeClr val="accent3">
                  <a:lumMod val="50000"/>
                </a:schemeClr>
              </a:solidFill>
              <a:effectLst/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4A7FF0-BC91-F559-E547-3C372F081094}"/>
              </a:ext>
            </a:extLst>
          </p:cNvPr>
          <p:cNvSpPr txBox="1"/>
          <p:nvPr/>
        </p:nvSpPr>
        <p:spPr>
          <a:xfrm>
            <a:off x="8450036" y="3629041"/>
            <a:ext cx="375341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/>
              <a:t>Eco-Sync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0C6C4-6366-F99F-6D36-0BA5965F716D}"/>
              </a:ext>
            </a:extLst>
          </p:cNvPr>
          <p:cNvSpPr txBox="1"/>
          <p:nvPr/>
        </p:nvSpPr>
        <p:spPr>
          <a:xfrm>
            <a:off x="8498222" y="4029151"/>
            <a:ext cx="3705225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Self-Sovereign Identity (SSI)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1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Granular control over their data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1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Enriched Trust &amp; Transparency</a:t>
            </a:r>
            <a:endParaRPr lang="en-IN" sz="1200" i="1">
              <a:solidFill>
                <a:schemeClr val="accent3">
                  <a:lumMod val="50000"/>
                </a:schemeClr>
              </a:solidFill>
              <a:effectLst/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AI Powered A</a:t>
            </a: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cs typeface="Times New Roman" panose="02020603050405020304" pitchFamily="18" charset="0"/>
              </a:rPr>
              <a:t>nonymization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cs typeface="Times New Roman" panose="02020603050405020304" pitchFamily="18" charset="0"/>
              </a:rPr>
              <a:t>k-anonymity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Differential privacy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Immutable Data transaction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 err="1">
                <a:solidFill>
                  <a:schemeClr val="accent3">
                    <a:lumMod val="50000"/>
                  </a:schemeClr>
                </a:solidFill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en-IN" sz="1200" i="1">
              <a:solidFill>
                <a:schemeClr val="accent3">
                  <a:lumMod val="50000"/>
                </a:schemeClr>
              </a:solidFill>
              <a:latin typeface="Helvetica Neue" panose="020005030000000200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200" i="1">
                <a:solidFill>
                  <a:schemeClr val="accent3">
                    <a:lumMod val="50000"/>
                  </a:schemeClr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Homomorphic encryption</a:t>
            </a:r>
          </a:p>
        </p:txBody>
      </p:sp>
    </p:spTree>
    <p:extLst>
      <p:ext uri="{BB962C8B-B14F-4D97-AF65-F5344CB8AC3E}">
        <p14:creationId xmlns:p14="http://schemas.microsoft.com/office/powerpoint/2010/main" val="32404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1F26-527B-1C6C-1989-6B25B637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C821C-4039-2C18-F573-8F16E7F12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41904" y="6532760"/>
            <a:ext cx="2743200" cy="12678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5D76A-9B6E-CD41-ABBE-F6C938295BA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66B2F-66EA-B838-AB90-055C910B5378}"/>
              </a:ext>
            </a:extLst>
          </p:cNvPr>
          <p:cNvSpPr/>
          <p:nvPr/>
        </p:nvSpPr>
        <p:spPr>
          <a:xfrm>
            <a:off x="588200" y="1448569"/>
            <a:ext cx="3774871" cy="628659"/>
          </a:xfrm>
          <a:prstGeom prst="rect">
            <a:avLst/>
          </a:prstGeom>
          <a:gradFill flip="none" rotWithShape="1">
            <a:gsLst>
              <a:gs pos="43000">
                <a:schemeClr val="accent3">
                  <a:lumMod val="5000"/>
                  <a:lumOff val="95000"/>
                </a:schemeClr>
              </a:gs>
              <a:gs pos="6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Enterprise Organizations motivates their Employees to support Net-Zero Goal </a:t>
            </a:r>
            <a:endParaRPr lang="en-IN" sz="140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849D97-8338-75A2-E8AB-0317F2ED26DC}"/>
              </a:ext>
            </a:extLst>
          </p:cNvPr>
          <p:cNvSpPr/>
          <p:nvPr/>
        </p:nvSpPr>
        <p:spPr>
          <a:xfrm>
            <a:off x="2044882" y="181989"/>
            <a:ext cx="8841558" cy="10281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  <a:p>
            <a:pPr algn="ctr"/>
            <a:r>
              <a:rPr lang="en-US" sz="2000" b="1"/>
              <a:t>Collective contribution towards Net-Zero Statement (Save Earth)</a:t>
            </a:r>
          </a:p>
          <a:p>
            <a:pPr algn="ctr"/>
            <a:r>
              <a:rPr lang="en-US" sz="2000"/>
              <a:t>For the Enterprise to achieve Goal of Net-Zero</a:t>
            </a:r>
          </a:p>
          <a:p>
            <a:pPr algn="ctr"/>
            <a:endParaRPr lang="en-IN" sz="16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7F85FE-6864-ECAA-F9F0-029728F01413}"/>
              </a:ext>
            </a:extLst>
          </p:cNvPr>
          <p:cNvGrpSpPr/>
          <p:nvPr/>
        </p:nvGrpSpPr>
        <p:grpSpPr>
          <a:xfrm>
            <a:off x="2258242" y="3140226"/>
            <a:ext cx="597242" cy="567771"/>
            <a:chOff x="7066527" y="3327404"/>
            <a:chExt cx="749517" cy="96500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F77129D-0C05-4D9E-BD54-512F083BA5C3}"/>
                </a:ext>
              </a:extLst>
            </p:cNvPr>
            <p:cNvGrpSpPr/>
            <p:nvPr/>
          </p:nvGrpSpPr>
          <p:grpSpPr>
            <a:xfrm>
              <a:off x="7066527" y="3327404"/>
              <a:ext cx="749517" cy="594142"/>
              <a:chOff x="6091158" y="3980787"/>
              <a:chExt cx="749517" cy="594142"/>
            </a:xfrm>
          </p:grpSpPr>
          <p:pic>
            <p:nvPicPr>
              <p:cNvPr id="47" name="Graphic 46" descr="Water bottle with solid fill">
                <a:extLst>
                  <a:ext uri="{FF2B5EF4-FFF2-40B4-BE49-F238E27FC236}">
                    <a16:creationId xmlns:a16="http://schemas.microsoft.com/office/drawing/2014/main" id="{DBC64E86-1493-FDB9-B5E0-582563D59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91158" y="4009397"/>
                <a:ext cx="514905" cy="426062"/>
              </a:xfrm>
              <a:prstGeom prst="rect">
                <a:avLst/>
              </a:prstGeom>
            </p:spPr>
          </p:pic>
          <p:pic>
            <p:nvPicPr>
              <p:cNvPr id="56" name="Graphic 55" descr="Latte Cup with solid fill">
                <a:extLst>
                  <a:ext uri="{FF2B5EF4-FFF2-40B4-BE49-F238E27FC236}">
                    <a16:creationId xmlns:a16="http://schemas.microsoft.com/office/drawing/2014/main" id="{EF3F4A4F-BF22-7100-1917-AEFCA54BF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6246533" y="3980787"/>
                <a:ext cx="594142" cy="594142"/>
              </a:xfrm>
              <a:prstGeom prst="rect">
                <a:avLst/>
              </a:prstGeom>
            </p:spPr>
          </p:pic>
        </p:grpSp>
        <p:sp>
          <p:nvSpPr>
            <p:cNvPr id="57" name="Graphic 54" descr="Recycle with solid fill">
              <a:extLst>
                <a:ext uri="{FF2B5EF4-FFF2-40B4-BE49-F238E27FC236}">
                  <a16:creationId xmlns:a16="http://schemas.microsoft.com/office/drawing/2014/main" id="{DADE9423-80E8-4547-98FC-0C85EF84633A}"/>
                </a:ext>
              </a:extLst>
            </p:cNvPr>
            <p:cNvSpPr/>
            <p:nvPr/>
          </p:nvSpPr>
          <p:spPr>
            <a:xfrm>
              <a:off x="7084024" y="3644707"/>
              <a:ext cx="723900" cy="647700"/>
            </a:xfrm>
            <a:custGeom>
              <a:avLst/>
              <a:gdLst>
                <a:gd name="connsiteX0" fmla="*/ 685800 w 723900"/>
                <a:gd name="connsiteY0" fmla="*/ 0 h 647700"/>
                <a:gd name="connsiteX1" fmla="*/ 38100 w 723900"/>
                <a:gd name="connsiteY1" fmla="*/ 0 h 647700"/>
                <a:gd name="connsiteX2" fmla="*/ 0 w 723900"/>
                <a:gd name="connsiteY2" fmla="*/ 38100 h 647700"/>
                <a:gd name="connsiteX3" fmla="*/ 38100 w 723900"/>
                <a:gd name="connsiteY3" fmla="*/ 76200 h 647700"/>
                <a:gd name="connsiteX4" fmla="*/ 52388 w 723900"/>
                <a:gd name="connsiteY4" fmla="*/ 76200 h 647700"/>
                <a:gd name="connsiteX5" fmla="*/ 142875 w 723900"/>
                <a:gd name="connsiteY5" fmla="*/ 617220 h 647700"/>
                <a:gd name="connsiteX6" fmla="*/ 180023 w 723900"/>
                <a:gd name="connsiteY6" fmla="*/ 647700 h 647700"/>
                <a:gd name="connsiteX7" fmla="*/ 541973 w 723900"/>
                <a:gd name="connsiteY7" fmla="*/ 647700 h 647700"/>
                <a:gd name="connsiteX8" fmla="*/ 579120 w 723900"/>
                <a:gd name="connsiteY8" fmla="*/ 617220 h 647700"/>
                <a:gd name="connsiteX9" fmla="*/ 671513 w 723900"/>
                <a:gd name="connsiteY9" fmla="*/ 76200 h 647700"/>
                <a:gd name="connsiteX10" fmla="*/ 685800 w 723900"/>
                <a:gd name="connsiteY10" fmla="*/ 76200 h 647700"/>
                <a:gd name="connsiteX11" fmla="*/ 723900 w 723900"/>
                <a:gd name="connsiteY11" fmla="*/ 38100 h 647700"/>
                <a:gd name="connsiteX12" fmla="*/ 685800 w 723900"/>
                <a:gd name="connsiteY12" fmla="*/ 0 h 647700"/>
                <a:gd name="connsiteX13" fmla="*/ 209550 w 723900"/>
                <a:gd name="connsiteY13" fmla="*/ 428625 h 647700"/>
                <a:gd name="connsiteX14" fmla="*/ 227648 w 723900"/>
                <a:gd name="connsiteY14" fmla="*/ 438150 h 647700"/>
                <a:gd name="connsiteX15" fmla="*/ 284798 w 723900"/>
                <a:gd name="connsiteY15" fmla="*/ 438150 h 647700"/>
                <a:gd name="connsiteX16" fmla="*/ 284798 w 723900"/>
                <a:gd name="connsiteY16" fmla="*/ 476250 h 647700"/>
                <a:gd name="connsiteX17" fmla="*/ 227648 w 723900"/>
                <a:gd name="connsiteY17" fmla="*/ 476250 h 647700"/>
                <a:gd name="connsiteX18" fmla="*/ 176213 w 723900"/>
                <a:gd name="connsiteY18" fmla="*/ 446723 h 647700"/>
                <a:gd name="connsiteX19" fmla="*/ 178118 w 723900"/>
                <a:gd name="connsiteY19" fmla="*/ 389573 h 647700"/>
                <a:gd name="connsiteX20" fmla="*/ 226695 w 723900"/>
                <a:gd name="connsiteY20" fmla="*/ 305753 h 647700"/>
                <a:gd name="connsiteX21" fmla="*/ 194310 w 723900"/>
                <a:gd name="connsiteY21" fmla="*/ 287655 h 647700"/>
                <a:gd name="connsiteX22" fmla="*/ 272415 w 723900"/>
                <a:gd name="connsiteY22" fmla="*/ 266700 h 647700"/>
                <a:gd name="connsiteX23" fmla="*/ 293370 w 723900"/>
                <a:gd name="connsiteY23" fmla="*/ 344805 h 647700"/>
                <a:gd name="connsiteX24" fmla="*/ 259080 w 723900"/>
                <a:gd name="connsiteY24" fmla="*/ 324803 h 647700"/>
                <a:gd name="connsiteX25" fmla="*/ 211455 w 723900"/>
                <a:gd name="connsiteY25" fmla="*/ 409575 h 647700"/>
                <a:gd name="connsiteX26" fmla="*/ 209550 w 723900"/>
                <a:gd name="connsiteY26" fmla="*/ 428625 h 647700"/>
                <a:gd name="connsiteX27" fmla="*/ 285750 w 723900"/>
                <a:gd name="connsiteY27" fmla="*/ 212408 h 647700"/>
                <a:gd name="connsiteX28" fmla="*/ 314325 w 723900"/>
                <a:gd name="connsiteY28" fmla="*/ 162878 h 647700"/>
                <a:gd name="connsiteX29" fmla="*/ 364808 w 723900"/>
                <a:gd name="connsiteY29" fmla="*/ 133350 h 647700"/>
                <a:gd name="connsiteX30" fmla="*/ 413385 w 723900"/>
                <a:gd name="connsiteY30" fmla="*/ 163830 h 647700"/>
                <a:gd name="connsiteX31" fmla="*/ 461963 w 723900"/>
                <a:gd name="connsiteY31" fmla="*/ 247650 h 647700"/>
                <a:gd name="connsiteX32" fmla="*/ 494348 w 723900"/>
                <a:gd name="connsiteY32" fmla="*/ 229552 h 647700"/>
                <a:gd name="connsiteX33" fmla="*/ 473393 w 723900"/>
                <a:gd name="connsiteY33" fmla="*/ 307658 h 647700"/>
                <a:gd name="connsiteX34" fmla="*/ 395288 w 723900"/>
                <a:gd name="connsiteY34" fmla="*/ 286703 h 647700"/>
                <a:gd name="connsiteX35" fmla="*/ 428625 w 723900"/>
                <a:gd name="connsiteY35" fmla="*/ 266700 h 647700"/>
                <a:gd name="connsiteX36" fmla="*/ 380048 w 723900"/>
                <a:gd name="connsiteY36" fmla="*/ 181927 h 647700"/>
                <a:gd name="connsiteX37" fmla="*/ 364808 w 723900"/>
                <a:gd name="connsiteY37" fmla="*/ 170498 h 647700"/>
                <a:gd name="connsiteX38" fmla="*/ 347663 w 723900"/>
                <a:gd name="connsiteY38" fmla="*/ 180975 h 647700"/>
                <a:gd name="connsiteX39" fmla="*/ 319088 w 723900"/>
                <a:gd name="connsiteY39" fmla="*/ 230505 h 647700"/>
                <a:gd name="connsiteX40" fmla="*/ 285750 w 723900"/>
                <a:gd name="connsiteY40" fmla="*/ 212408 h 647700"/>
                <a:gd name="connsiteX41" fmla="*/ 546735 w 723900"/>
                <a:gd name="connsiteY41" fmla="*/ 450533 h 647700"/>
                <a:gd name="connsiteX42" fmla="*/ 498158 w 723900"/>
                <a:gd name="connsiteY42" fmla="*/ 477203 h 647700"/>
                <a:gd name="connsiteX43" fmla="*/ 496253 w 723900"/>
                <a:gd name="connsiteY43" fmla="*/ 477203 h 647700"/>
                <a:gd name="connsiteX44" fmla="*/ 399098 w 723900"/>
                <a:gd name="connsiteY44" fmla="*/ 477203 h 647700"/>
                <a:gd name="connsiteX45" fmla="*/ 399098 w 723900"/>
                <a:gd name="connsiteY45" fmla="*/ 514350 h 647700"/>
                <a:gd name="connsiteX46" fmla="*/ 341948 w 723900"/>
                <a:gd name="connsiteY46" fmla="*/ 457200 h 647700"/>
                <a:gd name="connsiteX47" fmla="*/ 399098 w 723900"/>
                <a:gd name="connsiteY47" fmla="*/ 400050 h 647700"/>
                <a:gd name="connsiteX48" fmla="*/ 399098 w 723900"/>
                <a:gd name="connsiteY48" fmla="*/ 439103 h 647700"/>
                <a:gd name="connsiteX49" fmla="*/ 496253 w 723900"/>
                <a:gd name="connsiteY49" fmla="*/ 439103 h 647700"/>
                <a:gd name="connsiteX50" fmla="*/ 513398 w 723900"/>
                <a:gd name="connsiteY50" fmla="*/ 431483 h 647700"/>
                <a:gd name="connsiteX51" fmla="*/ 512445 w 723900"/>
                <a:gd name="connsiteY51" fmla="*/ 411480 h 647700"/>
                <a:gd name="connsiteX52" fmla="*/ 483870 w 723900"/>
                <a:gd name="connsiteY52" fmla="*/ 361950 h 647700"/>
                <a:gd name="connsiteX53" fmla="*/ 517208 w 723900"/>
                <a:gd name="connsiteY53" fmla="*/ 342900 h 647700"/>
                <a:gd name="connsiteX54" fmla="*/ 545783 w 723900"/>
                <a:gd name="connsiteY54" fmla="*/ 392430 h 647700"/>
                <a:gd name="connsiteX55" fmla="*/ 551498 w 723900"/>
                <a:gd name="connsiteY55" fmla="*/ 405765 h 647700"/>
                <a:gd name="connsiteX56" fmla="*/ 555308 w 723900"/>
                <a:gd name="connsiteY56" fmla="*/ 407670 h 647700"/>
                <a:gd name="connsiteX57" fmla="*/ 552450 w 723900"/>
                <a:gd name="connsiteY57" fmla="*/ 408623 h 647700"/>
                <a:gd name="connsiteX58" fmla="*/ 546735 w 723900"/>
                <a:gd name="connsiteY58" fmla="*/ 45053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23900" h="647700">
                  <a:moveTo>
                    <a:pt x="6858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lnTo>
                    <a:pt x="52388" y="76200"/>
                  </a:lnTo>
                  <a:lnTo>
                    <a:pt x="142875" y="617220"/>
                  </a:lnTo>
                  <a:cubicBezTo>
                    <a:pt x="146685" y="635318"/>
                    <a:pt x="161925" y="647700"/>
                    <a:pt x="180023" y="647700"/>
                  </a:cubicBezTo>
                  <a:lnTo>
                    <a:pt x="541973" y="647700"/>
                  </a:lnTo>
                  <a:cubicBezTo>
                    <a:pt x="560070" y="647700"/>
                    <a:pt x="576263" y="634365"/>
                    <a:pt x="579120" y="617220"/>
                  </a:cubicBezTo>
                  <a:lnTo>
                    <a:pt x="671513" y="76200"/>
                  </a:lnTo>
                  <a:lnTo>
                    <a:pt x="685800" y="76200"/>
                  </a:lnTo>
                  <a:cubicBezTo>
                    <a:pt x="706755" y="76200"/>
                    <a:pt x="723900" y="59055"/>
                    <a:pt x="723900" y="38100"/>
                  </a:cubicBezTo>
                  <a:cubicBezTo>
                    <a:pt x="723900" y="17145"/>
                    <a:pt x="706755" y="0"/>
                    <a:pt x="685800" y="0"/>
                  </a:cubicBezTo>
                  <a:close/>
                  <a:moveTo>
                    <a:pt x="209550" y="428625"/>
                  </a:moveTo>
                  <a:cubicBezTo>
                    <a:pt x="213360" y="434340"/>
                    <a:pt x="220027" y="438150"/>
                    <a:pt x="227648" y="438150"/>
                  </a:cubicBezTo>
                  <a:lnTo>
                    <a:pt x="284798" y="438150"/>
                  </a:lnTo>
                  <a:lnTo>
                    <a:pt x="284798" y="476250"/>
                  </a:lnTo>
                  <a:lnTo>
                    <a:pt x="227648" y="476250"/>
                  </a:lnTo>
                  <a:cubicBezTo>
                    <a:pt x="206693" y="476250"/>
                    <a:pt x="186690" y="464820"/>
                    <a:pt x="176213" y="446723"/>
                  </a:cubicBezTo>
                  <a:cubicBezTo>
                    <a:pt x="166688" y="428625"/>
                    <a:pt x="166688" y="408623"/>
                    <a:pt x="178118" y="389573"/>
                  </a:cubicBezTo>
                  <a:lnTo>
                    <a:pt x="226695" y="305753"/>
                  </a:lnTo>
                  <a:lnTo>
                    <a:pt x="194310" y="287655"/>
                  </a:lnTo>
                  <a:lnTo>
                    <a:pt x="272415" y="266700"/>
                  </a:lnTo>
                  <a:lnTo>
                    <a:pt x="293370" y="344805"/>
                  </a:lnTo>
                  <a:lnTo>
                    <a:pt x="259080" y="324803"/>
                  </a:lnTo>
                  <a:lnTo>
                    <a:pt x="211455" y="409575"/>
                  </a:lnTo>
                  <a:cubicBezTo>
                    <a:pt x="206693" y="416243"/>
                    <a:pt x="205740" y="422910"/>
                    <a:pt x="209550" y="428625"/>
                  </a:cubicBezTo>
                  <a:close/>
                  <a:moveTo>
                    <a:pt x="285750" y="212408"/>
                  </a:moveTo>
                  <a:lnTo>
                    <a:pt x="314325" y="162878"/>
                  </a:lnTo>
                  <a:cubicBezTo>
                    <a:pt x="324803" y="144780"/>
                    <a:pt x="343853" y="132398"/>
                    <a:pt x="364808" y="133350"/>
                  </a:cubicBezTo>
                  <a:cubicBezTo>
                    <a:pt x="384810" y="133350"/>
                    <a:pt x="402908" y="144780"/>
                    <a:pt x="413385" y="163830"/>
                  </a:cubicBezTo>
                  <a:lnTo>
                    <a:pt x="461963" y="247650"/>
                  </a:lnTo>
                  <a:lnTo>
                    <a:pt x="494348" y="229552"/>
                  </a:lnTo>
                  <a:lnTo>
                    <a:pt x="473393" y="307658"/>
                  </a:lnTo>
                  <a:lnTo>
                    <a:pt x="395288" y="286703"/>
                  </a:lnTo>
                  <a:lnTo>
                    <a:pt x="428625" y="266700"/>
                  </a:lnTo>
                  <a:lnTo>
                    <a:pt x="380048" y="181927"/>
                  </a:lnTo>
                  <a:cubicBezTo>
                    <a:pt x="376238" y="174308"/>
                    <a:pt x="370523" y="171450"/>
                    <a:pt x="364808" y="170498"/>
                  </a:cubicBezTo>
                  <a:cubicBezTo>
                    <a:pt x="358140" y="170498"/>
                    <a:pt x="351473" y="174308"/>
                    <a:pt x="347663" y="180975"/>
                  </a:cubicBezTo>
                  <a:lnTo>
                    <a:pt x="319088" y="230505"/>
                  </a:lnTo>
                  <a:lnTo>
                    <a:pt x="285750" y="212408"/>
                  </a:lnTo>
                  <a:close/>
                  <a:moveTo>
                    <a:pt x="546735" y="450533"/>
                  </a:moveTo>
                  <a:cubicBezTo>
                    <a:pt x="536258" y="467678"/>
                    <a:pt x="519113" y="477203"/>
                    <a:pt x="498158" y="477203"/>
                  </a:cubicBezTo>
                  <a:cubicBezTo>
                    <a:pt x="497205" y="477203"/>
                    <a:pt x="497205" y="477203"/>
                    <a:pt x="496253" y="477203"/>
                  </a:cubicBezTo>
                  <a:lnTo>
                    <a:pt x="399098" y="477203"/>
                  </a:lnTo>
                  <a:lnTo>
                    <a:pt x="399098" y="514350"/>
                  </a:lnTo>
                  <a:lnTo>
                    <a:pt x="341948" y="457200"/>
                  </a:lnTo>
                  <a:lnTo>
                    <a:pt x="399098" y="400050"/>
                  </a:lnTo>
                  <a:lnTo>
                    <a:pt x="399098" y="439103"/>
                  </a:lnTo>
                  <a:lnTo>
                    <a:pt x="496253" y="439103"/>
                  </a:lnTo>
                  <a:cubicBezTo>
                    <a:pt x="504825" y="439103"/>
                    <a:pt x="510540" y="436245"/>
                    <a:pt x="513398" y="431483"/>
                  </a:cubicBezTo>
                  <a:cubicBezTo>
                    <a:pt x="517208" y="425768"/>
                    <a:pt x="516255" y="418148"/>
                    <a:pt x="512445" y="411480"/>
                  </a:cubicBezTo>
                  <a:lnTo>
                    <a:pt x="483870" y="361950"/>
                  </a:lnTo>
                  <a:lnTo>
                    <a:pt x="517208" y="342900"/>
                  </a:lnTo>
                  <a:lnTo>
                    <a:pt x="545783" y="392430"/>
                  </a:lnTo>
                  <a:cubicBezTo>
                    <a:pt x="548640" y="397193"/>
                    <a:pt x="550545" y="401003"/>
                    <a:pt x="551498" y="405765"/>
                  </a:cubicBezTo>
                  <a:lnTo>
                    <a:pt x="555308" y="407670"/>
                  </a:lnTo>
                  <a:lnTo>
                    <a:pt x="552450" y="408623"/>
                  </a:lnTo>
                  <a:cubicBezTo>
                    <a:pt x="556260" y="422910"/>
                    <a:pt x="554355" y="438150"/>
                    <a:pt x="546735" y="450533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8C3DF3-53BC-508A-B818-F0AD006D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62153" y="4949570"/>
            <a:ext cx="474280" cy="60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12EA9-10E6-FBE8-76C8-2A4D9A767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01" y="5739219"/>
            <a:ext cx="711483" cy="706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86FA9-6F83-FD80-81B0-1542F240B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782260" y="5052955"/>
            <a:ext cx="767319" cy="479848"/>
          </a:xfrm>
          <a:prstGeom prst="rect">
            <a:avLst/>
          </a:prstGeom>
        </p:spPr>
      </p:pic>
      <p:pic>
        <p:nvPicPr>
          <p:cNvPr id="3088" name="Picture 16" descr="Printer Cartoon Images – Browse 6,035 Stock Photos, Vectors, and - Clip Art  Library">
            <a:extLst>
              <a:ext uri="{FF2B5EF4-FFF2-40B4-BE49-F238E27FC236}">
                <a16:creationId xmlns:a16="http://schemas.microsoft.com/office/drawing/2014/main" id="{3B107557-6192-0FDA-2799-0F2D5122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1476" y="4041289"/>
            <a:ext cx="750497" cy="7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B1BD39-14AE-9482-7796-B83E820334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7985" y="2936372"/>
            <a:ext cx="469781" cy="92919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3D2D7EA-B712-C89D-BE48-8E39251A9D9C}"/>
              </a:ext>
            </a:extLst>
          </p:cNvPr>
          <p:cNvGrpSpPr/>
          <p:nvPr/>
        </p:nvGrpSpPr>
        <p:grpSpPr>
          <a:xfrm>
            <a:off x="262556" y="3864110"/>
            <a:ext cx="638431" cy="354358"/>
            <a:chOff x="49196" y="3864110"/>
            <a:chExt cx="638431" cy="354358"/>
          </a:xfrm>
        </p:grpSpPr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4DAF655F-3FBD-8A46-40EA-EAE2B4A0FC0F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37" name="Thought Bubble: Cloud 36">
              <a:extLst>
                <a:ext uri="{FF2B5EF4-FFF2-40B4-BE49-F238E27FC236}">
                  <a16:creationId xmlns:a16="http://schemas.microsoft.com/office/drawing/2014/main" id="{C2F0A4C3-B223-151F-BDF3-FDABAD39E8A0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86160-8DB6-04E6-C2DE-89F880C767A1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4674AC-9764-DC54-D9B0-BE63E0E4C2C7}"/>
              </a:ext>
            </a:extLst>
          </p:cNvPr>
          <p:cNvGrpSpPr/>
          <p:nvPr/>
        </p:nvGrpSpPr>
        <p:grpSpPr>
          <a:xfrm>
            <a:off x="414981" y="2902310"/>
            <a:ext cx="638431" cy="354358"/>
            <a:chOff x="49196" y="3864110"/>
            <a:chExt cx="638431" cy="354358"/>
          </a:xfrm>
        </p:grpSpPr>
        <p:sp>
          <p:nvSpPr>
            <p:cNvPr id="48" name="Thought Bubble: Cloud 47">
              <a:extLst>
                <a:ext uri="{FF2B5EF4-FFF2-40B4-BE49-F238E27FC236}">
                  <a16:creationId xmlns:a16="http://schemas.microsoft.com/office/drawing/2014/main" id="{5F9FFE63-B246-3EFB-AEC1-20856A2709B1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49" name="Thought Bubble: Cloud 48">
              <a:extLst>
                <a:ext uri="{FF2B5EF4-FFF2-40B4-BE49-F238E27FC236}">
                  <a16:creationId xmlns:a16="http://schemas.microsoft.com/office/drawing/2014/main" id="{7FFCC836-E02E-198B-B770-194A137EBFEA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97683-3513-B792-F20E-CA32546D0A07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7C12B9-257B-C573-09EF-6E60D19E7DD3}"/>
              </a:ext>
            </a:extLst>
          </p:cNvPr>
          <p:cNvGrpSpPr/>
          <p:nvPr/>
        </p:nvGrpSpPr>
        <p:grpSpPr>
          <a:xfrm>
            <a:off x="213360" y="5739219"/>
            <a:ext cx="638431" cy="354358"/>
            <a:chOff x="49196" y="3864110"/>
            <a:chExt cx="638431" cy="354358"/>
          </a:xfrm>
        </p:grpSpPr>
        <p:sp>
          <p:nvSpPr>
            <p:cNvPr id="52" name="Thought Bubble: Cloud 51">
              <a:extLst>
                <a:ext uri="{FF2B5EF4-FFF2-40B4-BE49-F238E27FC236}">
                  <a16:creationId xmlns:a16="http://schemas.microsoft.com/office/drawing/2014/main" id="{7C69644E-686B-1F51-5952-49131E8153B0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3" name="Thought Bubble: Cloud 52">
              <a:extLst>
                <a:ext uri="{FF2B5EF4-FFF2-40B4-BE49-F238E27FC236}">
                  <a16:creationId xmlns:a16="http://schemas.microsoft.com/office/drawing/2014/main" id="{9AF605FD-AC71-7F97-C592-D9A3B7CB6C8E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3AD480-0CD9-5548-CEDC-80B8C5CA40EC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DBE630-DBBE-5043-C947-FDBADF1D5543}"/>
              </a:ext>
            </a:extLst>
          </p:cNvPr>
          <p:cNvGrpSpPr/>
          <p:nvPr/>
        </p:nvGrpSpPr>
        <p:grpSpPr>
          <a:xfrm>
            <a:off x="365785" y="4777419"/>
            <a:ext cx="638431" cy="354358"/>
            <a:chOff x="49196" y="3864110"/>
            <a:chExt cx="638431" cy="354358"/>
          </a:xfrm>
        </p:grpSpPr>
        <p:sp>
          <p:nvSpPr>
            <p:cNvPr id="58" name="Thought Bubble: Cloud 57">
              <a:extLst>
                <a:ext uri="{FF2B5EF4-FFF2-40B4-BE49-F238E27FC236}">
                  <a16:creationId xmlns:a16="http://schemas.microsoft.com/office/drawing/2014/main" id="{410D06FC-1BB1-0713-F153-96D11F836017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9" name="Thought Bubble: Cloud 58">
              <a:extLst>
                <a:ext uri="{FF2B5EF4-FFF2-40B4-BE49-F238E27FC236}">
                  <a16:creationId xmlns:a16="http://schemas.microsoft.com/office/drawing/2014/main" id="{BAF9A2A4-0288-3EEB-34F7-850DEF060D2E}"/>
                </a:ext>
              </a:extLst>
            </p:cNvPr>
            <p:cNvSpPr/>
            <p:nvPr/>
          </p:nvSpPr>
          <p:spPr>
            <a:xfrm>
              <a:off x="71293" y="3864110"/>
              <a:ext cx="609622" cy="354358"/>
            </a:xfrm>
            <a:prstGeom prst="cloudCallout">
              <a:avLst>
                <a:gd name="adj1" fmla="val 110209"/>
                <a:gd name="adj2" fmla="val 71483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DD57D8-037A-5D96-52DD-2D96ABBFE0CB}"/>
                </a:ext>
              </a:extLst>
            </p:cNvPr>
            <p:cNvSpPr txBox="1"/>
            <p:nvPr/>
          </p:nvSpPr>
          <p:spPr>
            <a:xfrm>
              <a:off x="49196" y="3879706"/>
              <a:ext cx="63843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</a:rPr>
                <a:t>Eco-buddy</a:t>
              </a:r>
              <a:endParaRPr lang="en-IN" sz="1050">
                <a:solidFill>
                  <a:schemeClr val="tx2"/>
                </a:solidFill>
              </a:endParaRPr>
            </a:p>
          </p:txBody>
        </p:sp>
      </p:grpSp>
      <p:grpSp>
        <p:nvGrpSpPr>
          <p:cNvPr id="3116" name="Group 3115">
            <a:extLst>
              <a:ext uri="{FF2B5EF4-FFF2-40B4-BE49-F238E27FC236}">
                <a16:creationId xmlns:a16="http://schemas.microsoft.com/office/drawing/2014/main" id="{EFF2297D-FB91-65AD-2140-AA086068D2E1}"/>
              </a:ext>
            </a:extLst>
          </p:cNvPr>
          <p:cNvGrpSpPr/>
          <p:nvPr/>
        </p:nvGrpSpPr>
        <p:grpSpPr>
          <a:xfrm>
            <a:off x="1726243" y="4539400"/>
            <a:ext cx="2628006" cy="788482"/>
            <a:chOff x="1726243" y="4539400"/>
            <a:chExt cx="2628006" cy="78848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66F173-5F83-82C3-43BA-AA8D2BEE2306}"/>
                </a:ext>
              </a:extLst>
            </p:cNvPr>
            <p:cNvGrpSpPr/>
            <p:nvPr/>
          </p:nvGrpSpPr>
          <p:grpSpPr>
            <a:xfrm>
              <a:off x="3211645" y="4539400"/>
              <a:ext cx="1142604" cy="788482"/>
              <a:chOff x="2967464" y="2161197"/>
              <a:chExt cx="1502528" cy="94630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EA6B447-61B9-9E98-E889-37F37BCE66F9}"/>
                  </a:ext>
                </a:extLst>
              </p:cNvPr>
              <p:cNvGrpSpPr/>
              <p:nvPr/>
            </p:nvGrpSpPr>
            <p:grpSpPr>
              <a:xfrm>
                <a:off x="3051592" y="2161197"/>
                <a:ext cx="1298975" cy="756709"/>
                <a:chOff x="2500105" y="2080840"/>
                <a:chExt cx="1442301" cy="756709"/>
              </a:xfrm>
            </p:grpSpPr>
            <p:pic>
              <p:nvPicPr>
                <p:cNvPr id="81" name="Graphic 80" descr="Bell with solid fill">
                  <a:extLst>
                    <a:ext uri="{FF2B5EF4-FFF2-40B4-BE49-F238E27FC236}">
                      <a16:creationId xmlns:a16="http://schemas.microsoft.com/office/drawing/2014/main" id="{A242CDE6-5166-0D21-7ECF-42B51C258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2903" y="2080840"/>
                  <a:ext cx="616707" cy="575487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03BDC8-DE65-48C1-E743-F84E362ABD2B}"/>
                    </a:ext>
                  </a:extLst>
                </p:cNvPr>
                <p:cNvSpPr txBox="1"/>
                <p:nvPr/>
              </p:nvSpPr>
              <p:spPr>
                <a:xfrm>
                  <a:off x="2500105" y="2575939"/>
                  <a:ext cx="144230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3C46328-7041-F5AA-3CBC-E8AE8F145AEF}"/>
                  </a:ext>
                </a:extLst>
              </p:cNvPr>
              <p:cNvSpPr/>
              <p:nvPr/>
            </p:nvSpPr>
            <p:spPr>
              <a:xfrm>
                <a:off x="2967464" y="2161197"/>
                <a:ext cx="1502528" cy="946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A5D892-625D-A2BB-9972-882DBE95F42B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726243" y="4933641"/>
              <a:ext cx="1485402" cy="102345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5" name="Group 3114">
            <a:extLst>
              <a:ext uri="{FF2B5EF4-FFF2-40B4-BE49-F238E27FC236}">
                <a16:creationId xmlns:a16="http://schemas.microsoft.com/office/drawing/2014/main" id="{2DAB8104-7BE7-82F5-B652-D117796C1D48}"/>
              </a:ext>
            </a:extLst>
          </p:cNvPr>
          <p:cNvGrpSpPr/>
          <p:nvPr/>
        </p:nvGrpSpPr>
        <p:grpSpPr>
          <a:xfrm>
            <a:off x="1536283" y="5723946"/>
            <a:ext cx="2855064" cy="802702"/>
            <a:chOff x="1536283" y="5723946"/>
            <a:chExt cx="2855064" cy="80270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23E2F27-8D1B-FD68-5355-D8BFF72D5108}"/>
                </a:ext>
              </a:extLst>
            </p:cNvPr>
            <p:cNvGrpSpPr/>
            <p:nvPr/>
          </p:nvGrpSpPr>
          <p:grpSpPr>
            <a:xfrm>
              <a:off x="3248743" y="5723946"/>
              <a:ext cx="1142604" cy="802702"/>
              <a:chOff x="2950620" y="2194061"/>
              <a:chExt cx="1502528" cy="963369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2046580-B825-468E-87F9-C112D360E8FD}"/>
                  </a:ext>
                </a:extLst>
              </p:cNvPr>
              <p:cNvGrpSpPr/>
              <p:nvPr/>
            </p:nvGrpSpPr>
            <p:grpSpPr>
              <a:xfrm>
                <a:off x="3051592" y="2194061"/>
                <a:ext cx="1298975" cy="723845"/>
                <a:chOff x="2500105" y="2113704"/>
                <a:chExt cx="1442301" cy="723845"/>
              </a:xfrm>
            </p:grpSpPr>
            <p:pic>
              <p:nvPicPr>
                <p:cNvPr id="92" name="Graphic 91" descr="Bell with solid fill">
                  <a:extLst>
                    <a:ext uri="{FF2B5EF4-FFF2-40B4-BE49-F238E27FC236}">
                      <a16:creationId xmlns:a16="http://schemas.microsoft.com/office/drawing/2014/main" id="{3750BD35-2EB6-34F6-2201-B06AA088E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3200" y="2113704"/>
                  <a:ext cx="566975" cy="529079"/>
                </a:xfrm>
                <a:prstGeom prst="rect">
                  <a:avLst/>
                </a:prstGeom>
              </p:spPr>
            </p:pic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264A729-2262-1B05-4D96-77F5674FE9BF}"/>
                    </a:ext>
                  </a:extLst>
                </p:cNvPr>
                <p:cNvSpPr txBox="1"/>
                <p:nvPr/>
              </p:nvSpPr>
              <p:spPr>
                <a:xfrm>
                  <a:off x="2500105" y="2575939"/>
                  <a:ext cx="144230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9EBD271-E3A2-5B41-5218-2A0E55FF9657}"/>
                  </a:ext>
                </a:extLst>
              </p:cNvPr>
              <p:cNvSpPr/>
              <p:nvPr/>
            </p:nvSpPr>
            <p:spPr>
              <a:xfrm>
                <a:off x="2950620" y="2211127"/>
                <a:ext cx="1502528" cy="946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B0D32DE-B07B-23EA-C620-52D2A32AB0BC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>
              <a:off x="1536283" y="5977921"/>
              <a:ext cx="1712460" cy="154486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2D7D64A3-7B7E-A088-AD1E-0F2E8C0BF40B}"/>
              </a:ext>
            </a:extLst>
          </p:cNvPr>
          <p:cNvGrpSpPr/>
          <p:nvPr/>
        </p:nvGrpSpPr>
        <p:grpSpPr>
          <a:xfrm>
            <a:off x="2069632" y="2491964"/>
            <a:ext cx="2323699" cy="701303"/>
            <a:chOff x="2069632" y="2491964"/>
            <a:chExt cx="2323699" cy="70130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DE059D-D282-CFA1-BB2D-ABDE2F9E8238}"/>
                </a:ext>
              </a:extLst>
            </p:cNvPr>
            <p:cNvGrpSpPr/>
            <p:nvPr/>
          </p:nvGrpSpPr>
          <p:grpSpPr>
            <a:xfrm>
              <a:off x="3192686" y="2491964"/>
              <a:ext cx="1200645" cy="701303"/>
              <a:chOff x="4230456" y="2540474"/>
              <a:chExt cx="1008166" cy="70130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78E4A9E-49DA-8F8F-50BC-8C15DBF2C86F}"/>
                  </a:ext>
                </a:extLst>
              </p:cNvPr>
              <p:cNvGrpSpPr/>
              <p:nvPr/>
            </p:nvGrpSpPr>
            <p:grpSpPr>
              <a:xfrm>
                <a:off x="4230456" y="2540474"/>
                <a:ext cx="1008166" cy="679031"/>
                <a:chOff x="2659563" y="2197930"/>
                <a:chExt cx="1245272" cy="814945"/>
              </a:xfrm>
            </p:grpSpPr>
            <p:pic>
              <p:nvPicPr>
                <p:cNvPr id="65" name="Graphic 64" descr="Bell with solid fill">
                  <a:extLst>
                    <a:ext uri="{FF2B5EF4-FFF2-40B4-BE49-F238E27FC236}">
                      <a16:creationId xmlns:a16="http://schemas.microsoft.com/office/drawing/2014/main" id="{49DA4169-9677-628C-3B17-4CB0EC101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9889" y="2197930"/>
                  <a:ext cx="444619" cy="414902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973D629-02F2-D619-EAFA-020732FD48BC}"/>
                    </a:ext>
                  </a:extLst>
                </p:cNvPr>
                <p:cNvSpPr txBox="1"/>
                <p:nvPr/>
              </p:nvSpPr>
              <p:spPr>
                <a:xfrm>
                  <a:off x="2659563" y="2495742"/>
                  <a:ext cx="1245272" cy="517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2"/>
                      </a:solidFill>
                      <a:latin typeface="Congenial" panose="02000503040000020004" pitchFamily="2" charset="0"/>
                    </a:rPr>
                    <a:t>You saved xx Co2 </a:t>
                  </a:r>
                  <a:endParaRPr lang="en-IN" sz="1100">
                    <a:solidFill>
                      <a:schemeClr val="tx2"/>
                    </a:solidFill>
                    <a:latin typeface="Congenial" panose="02000503040000020004" pitchFamily="2" charset="0"/>
                  </a:endParaRPr>
                </a:p>
              </p:txBody>
            </p: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9B8DEE2-7FA2-47FE-1A44-83C3163F4910}"/>
                  </a:ext>
                </a:extLst>
              </p:cNvPr>
              <p:cNvSpPr/>
              <p:nvPr/>
            </p:nvSpPr>
            <p:spPr>
              <a:xfrm>
                <a:off x="4249414" y="2540474"/>
                <a:ext cx="955147" cy="701303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9F6559-80F7-19D1-B484-C61062AD8E41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069632" y="2594667"/>
              <a:ext cx="1312215" cy="479510"/>
            </a:xfrm>
            <a:prstGeom prst="line">
              <a:avLst/>
            </a:prstGeom>
            <a:ln w="190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7" name="Group 3116">
            <a:extLst>
              <a:ext uri="{FF2B5EF4-FFF2-40B4-BE49-F238E27FC236}">
                <a16:creationId xmlns:a16="http://schemas.microsoft.com/office/drawing/2014/main" id="{21EA3960-8B1F-FC61-B280-87935CAA26D7}"/>
              </a:ext>
            </a:extLst>
          </p:cNvPr>
          <p:cNvGrpSpPr/>
          <p:nvPr/>
        </p:nvGrpSpPr>
        <p:grpSpPr>
          <a:xfrm>
            <a:off x="2009172" y="3548264"/>
            <a:ext cx="2347516" cy="796733"/>
            <a:chOff x="2009172" y="3548264"/>
            <a:chExt cx="2347516" cy="79673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FE15C68-ABD4-A048-7688-007E9BD94BED}"/>
                </a:ext>
              </a:extLst>
            </p:cNvPr>
            <p:cNvGrpSpPr/>
            <p:nvPr/>
          </p:nvGrpSpPr>
          <p:grpSpPr>
            <a:xfrm>
              <a:off x="3156043" y="3548264"/>
              <a:ext cx="1200645" cy="796733"/>
              <a:chOff x="3434050" y="3310035"/>
              <a:chExt cx="1200645" cy="953874"/>
            </a:xfrm>
          </p:grpSpPr>
          <p:pic>
            <p:nvPicPr>
              <p:cNvPr id="75" name="Graphic 74" descr="Bell with solid fill">
                <a:extLst>
                  <a:ext uri="{FF2B5EF4-FFF2-40B4-BE49-F238E27FC236}">
                    <a16:creationId xmlns:a16="http://schemas.microsoft.com/office/drawing/2014/main" id="{C8A216EA-E011-E010-8833-3A3CA7010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15951" y="3310035"/>
                <a:ext cx="422434" cy="510446"/>
              </a:xfrm>
              <a:prstGeom prst="rect">
                <a:avLst/>
              </a:prstGeom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46E33BE-BE28-C844-9476-218B41B6A561}"/>
                  </a:ext>
                </a:extLst>
              </p:cNvPr>
              <p:cNvSpPr/>
              <p:nvPr/>
            </p:nvSpPr>
            <p:spPr>
              <a:xfrm>
                <a:off x="3434050" y="3317606"/>
                <a:ext cx="1200645" cy="9463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4D69443-5DE1-B077-6BCE-10A0A65069E7}"/>
                  </a:ext>
                </a:extLst>
              </p:cNvPr>
              <p:cNvSpPr txBox="1"/>
              <p:nvPr/>
            </p:nvSpPr>
            <p:spPr>
              <a:xfrm>
                <a:off x="3470694" y="3761711"/>
                <a:ext cx="107696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2"/>
                    </a:solidFill>
                  </a:rPr>
                  <a:t>You Contributed xx Co2  </a:t>
                </a:r>
                <a:endParaRPr lang="en-IN" sz="110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4D76DFF-2DF4-97BF-0CB7-A9F274B1E800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2009172" y="4066922"/>
              <a:ext cx="1183515" cy="21660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9681DB4B-F305-8531-4822-474C7EE324B4}"/>
              </a:ext>
            </a:extLst>
          </p:cNvPr>
          <p:cNvGrpSpPr/>
          <p:nvPr/>
        </p:nvGrpSpPr>
        <p:grpSpPr>
          <a:xfrm>
            <a:off x="4352767" y="2842616"/>
            <a:ext cx="852789" cy="3289791"/>
            <a:chOff x="4352767" y="2842616"/>
            <a:chExt cx="852789" cy="3289791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27EEAECC-D248-AB66-DF47-78050DF7520B}"/>
                </a:ext>
              </a:extLst>
            </p:cNvPr>
            <p:cNvCxnSpPr>
              <a:cxnSpLocks/>
              <a:stCxn id="74" idx="6"/>
              <a:endCxn id="13" idx="1"/>
            </p:cNvCxnSpPr>
            <p:nvPr/>
          </p:nvCxnSpPr>
          <p:spPr>
            <a:xfrm>
              <a:off x="4352767" y="2842616"/>
              <a:ext cx="852789" cy="564827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E5D88A70-B57B-67EF-1077-B1ACD078259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4356688" y="3407443"/>
              <a:ext cx="848868" cy="541988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BBA33BD-3372-9536-5F7C-0804A6A9DBEB}"/>
                </a:ext>
              </a:extLst>
            </p:cNvPr>
            <p:cNvCxnSpPr>
              <a:cxnSpLocks/>
              <a:stCxn id="80" idx="6"/>
              <a:endCxn id="13" idx="1"/>
            </p:cNvCxnSpPr>
            <p:nvPr/>
          </p:nvCxnSpPr>
          <p:spPr>
            <a:xfrm flipV="1">
              <a:off x="4354249" y="3407443"/>
              <a:ext cx="851307" cy="1526198"/>
            </a:xfrm>
            <a:prstGeom prst="bentConnector3">
              <a:avLst/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B1292512-2E1F-27DE-D1E4-4B57A30F5963}"/>
                </a:ext>
              </a:extLst>
            </p:cNvPr>
            <p:cNvCxnSpPr>
              <a:cxnSpLocks/>
              <a:stCxn id="91" idx="6"/>
              <a:endCxn id="13" idx="1"/>
            </p:cNvCxnSpPr>
            <p:nvPr/>
          </p:nvCxnSpPr>
          <p:spPr>
            <a:xfrm flipV="1">
              <a:off x="4391347" y="3407443"/>
              <a:ext cx="814209" cy="2724964"/>
            </a:xfrm>
            <a:prstGeom prst="bentConnector3">
              <a:avLst>
                <a:gd name="adj1" fmla="val 50000"/>
              </a:avLst>
            </a:prstGeom>
            <a:ln w="127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08266A90-E24D-548A-5C76-375F7ED38A26}"/>
              </a:ext>
            </a:extLst>
          </p:cNvPr>
          <p:cNvGrpSpPr/>
          <p:nvPr/>
        </p:nvGrpSpPr>
        <p:grpSpPr>
          <a:xfrm>
            <a:off x="5205556" y="2469889"/>
            <a:ext cx="3120484" cy="1875108"/>
            <a:chOff x="5205556" y="2469889"/>
            <a:chExt cx="3120484" cy="18751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93D49-AE3E-C638-45D7-86D833096961}"/>
                </a:ext>
              </a:extLst>
            </p:cNvPr>
            <p:cNvSpPr/>
            <p:nvPr/>
          </p:nvSpPr>
          <p:spPr>
            <a:xfrm>
              <a:off x="5205556" y="2469889"/>
              <a:ext cx="3120484" cy="187510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C36D709-0E63-8E0D-0494-66F7BA4F5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22263" y="2844419"/>
              <a:ext cx="1357907" cy="1209916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E30490C-CE43-69BD-0051-F178B2D9CE7E}"/>
                </a:ext>
              </a:extLst>
            </p:cNvPr>
            <p:cNvSpPr txBox="1"/>
            <p:nvPr/>
          </p:nvSpPr>
          <p:spPr>
            <a:xfrm>
              <a:off x="5375880" y="2487937"/>
              <a:ext cx="232749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/>
                  </a:solidFill>
                </a:rPr>
                <a:t>Eco-Sync</a:t>
              </a:r>
              <a:r>
                <a:rPr lang="en-US">
                  <a:solidFill>
                    <a:schemeClr val="accent1"/>
                  </a:solidFill>
                </a:rPr>
                <a:t> </a:t>
              </a:r>
            </a:p>
            <a:p>
              <a:pPr algn="ctr"/>
              <a:r>
                <a:rPr lang="en-US" sz="1400">
                  <a:solidFill>
                    <a:schemeClr val="tx2"/>
                  </a:solidFill>
                </a:rPr>
                <a:t>Organization’s Dashboard</a:t>
              </a:r>
              <a:endParaRPr lang="en-IN" sz="14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ED90E8DE-6652-87EA-7044-2152F4044662}"/>
                </a:ext>
              </a:extLst>
            </p:cNvPr>
            <p:cNvSpPr txBox="1"/>
            <p:nvPr/>
          </p:nvSpPr>
          <p:spPr>
            <a:xfrm>
              <a:off x="5278051" y="3143591"/>
              <a:ext cx="1585029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1. Overall Org’s ESG Score</a:t>
              </a:r>
            </a:p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2. Individual Employees ESG Score</a:t>
              </a:r>
            </a:p>
            <a:p>
              <a:pPr algn="l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3. Top 10  Contributions for Net-Zero Goal</a:t>
              </a:r>
              <a:endParaRPr lang="en-IN" sz="1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21" name="Group 3120">
            <a:extLst>
              <a:ext uri="{FF2B5EF4-FFF2-40B4-BE49-F238E27FC236}">
                <a16:creationId xmlns:a16="http://schemas.microsoft.com/office/drawing/2014/main" id="{96851E19-43BE-9F63-1426-3E84543B30F6}"/>
              </a:ext>
            </a:extLst>
          </p:cNvPr>
          <p:cNvGrpSpPr/>
          <p:nvPr/>
        </p:nvGrpSpPr>
        <p:grpSpPr>
          <a:xfrm>
            <a:off x="4377036" y="4889552"/>
            <a:ext cx="3248969" cy="1337103"/>
            <a:chOff x="4377036" y="4889552"/>
            <a:chExt cx="3248969" cy="1337103"/>
          </a:xfrm>
        </p:grpSpPr>
        <p:sp>
          <p:nvSpPr>
            <p:cNvPr id="3092" name="Arrow: Curved Left 3091">
              <a:extLst>
                <a:ext uri="{FF2B5EF4-FFF2-40B4-BE49-F238E27FC236}">
                  <a16:creationId xmlns:a16="http://schemas.microsoft.com/office/drawing/2014/main" id="{6DAF1C42-CECE-0B68-B08B-6C4826B58738}"/>
                </a:ext>
              </a:extLst>
            </p:cNvPr>
            <p:cNvSpPr/>
            <p:nvPr/>
          </p:nvSpPr>
          <p:spPr>
            <a:xfrm rot="2829394">
              <a:off x="5524131" y="4034207"/>
              <a:ext cx="954779" cy="3248969"/>
            </a:xfrm>
            <a:prstGeom prst="curved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3093" name="Graphic 3092" descr="Coins with solid fill">
              <a:extLst>
                <a:ext uri="{FF2B5EF4-FFF2-40B4-BE49-F238E27FC236}">
                  <a16:creationId xmlns:a16="http://schemas.microsoft.com/office/drawing/2014/main" id="{5502A849-AE6A-3F76-E713-0D5AC9CD2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634588" y="5662077"/>
              <a:ext cx="558885" cy="564578"/>
            </a:xfrm>
            <a:prstGeom prst="rect">
              <a:avLst/>
            </a:prstGeom>
          </p:spPr>
        </p:pic>
        <p:pic>
          <p:nvPicPr>
            <p:cNvPr id="3095" name="Graphic 3094" descr="Trophy with solid fill">
              <a:extLst>
                <a:ext uri="{FF2B5EF4-FFF2-40B4-BE49-F238E27FC236}">
                  <a16:creationId xmlns:a16="http://schemas.microsoft.com/office/drawing/2014/main" id="{B385054E-F4CC-43F1-0F16-432B37FB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48384" y="4889552"/>
              <a:ext cx="440012" cy="440012"/>
            </a:xfrm>
            <a:prstGeom prst="rect">
              <a:avLst/>
            </a:prstGeom>
          </p:spPr>
        </p:pic>
      </p:grpSp>
      <p:sp>
        <p:nvSpPr>
          <p:cNvPr id="3098" name="Scroll: Horizontal 3097">
            <a:extLst>
              <a:ext uri="{FF2B5EF4-FFF2-40B4-BE49-F238E27FC236}">
                <a16:creationId xmlns:a16="http://schemas.microsoft.com/office/drawing/2014/main" id="{B9E85DA1-4464-4321-5076-A91441C37BC6}"/>
              </a:ext>
            </a:extLst>
          </p:cNvPr>
          <p:cNvSpPr/>
          <p:nvPr/>
        </p:nvSpPr>
        <p:spPr>
          <a:xfrm>
            <a:off x="8383107" y="3023428"/>
            <a:ext cx="2029803" cy="100976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2"/>
                </a:solidFill>
              </a:rPr>
              <a:t>Eco-Sync Provides  Implementable Advice to enhance and Optimize the Organizations ESG Score</a:t>
            </a:r>
            <a:endParaRPr lang="en-IN" sz="1100">
              <a:solidFill>
                <a:schemeClr val="tx2"/>
              </a:solidFill>
            </a:endParaRPr>
          </a:p>
        </p:txBody>
      </p:sp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29187360-5AA1-5600-CAB9-C28CF85B2086}"/>
              </a:ext>
            </a:extLst>
          </p:cNvPr>
          <p:cNvGrpSpPr/>
          <p:nvPr/>
        </p:nvGrpSpPr>
        <p:grpSpPr>
          <a:xfrm>
            <a:off x="9317421" y="3715742"/>
            <a:ext cx="2733836" cy="1076044"/>
            <a:chOff x="8619075" y="3411409"/>
            <a:chExt cx="2733836" cy="1076044"/>
          </a:xfrm>
        </p:grpSpPr>
        <p:pic>
          <p:nvPicPr>
            <p:cNvPr id="3110" name="Picture 3109">
              <a:extLst>
                <a:ext uri="{FF2B5EF4-FFF2-40B4-BE49-F238E27FC236}">
                  <a16:creationId xmlns:a16="http://schemas.microsoft.com/office/drawing/2014/main" id="{81F9C4EF-64B4-BBED-472C-97E153B3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19075" y="3411409"/>
              <a:ext cx="2733836" cy="1076044"/>
            </a:xfrm>
            <a:prstGeom prst="rect">
              <a:avLst/>
            </a:prstGeom>
          </p:spPr>
        </p:pic>
        <p:pic>
          <p:nvPicPr>
            <p:cNvPr id="3102" name="Picture 3101">
              <a:extLst>
                <a:ext uri="{FF2B5EF4-FFF2-40B4-BE49-F238E27FC236}">
                  <a16:creationId xmlns:a16="http://schemas.microsoft.com/office/drawing/2014/main" id="{31DEE2D5-0790-3B25-91DA-1907F1DC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961548" y="3545268"/>
              <a:ext cx="841688" cy="725078"/>
            </a:xfrm>
            <a:prstGeom prst="rect">
              <a:avLst/>
            </a:prstGeom>
          </p:spPr>
        </p:pic>
      </p:grpSp>
      <p:sp>
        <p:nvSpPr>
          <p:cNvPr id="3112" name="Arrow: Right 3111">
            <a:extLst>
              <a:ext uri="{FF2B5EF4-FFF2-40B4-BE49-F238E27FC236}">
                <a16:creationId xmlns:a16="http://schemas.microsoft.com/office/drawing/2014/main" id="{F6C8E543-7CFE-3DD7-7884-B399F925CC8D}"/>
              </a:ext>
            </a:extLst>
          </p:cNvPr>
          <p:cNvSpPr/>
          <p:nvPr/>
        </p:nvSpPr>
        <p:spPr>
          <a:xfrm>
            <a:off x="8306006" y="4066922"/>
            <a:ext cx="1356153" cy="26041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97" name="TextBox 3096">
            <a:extLst>
              <a:ext uri="{FF2B5EF4-FFF2-40B4-BE49-F238E27FC236}">
                <a16:creationId xmlns:a16="http://schemas.microsoft.com/office/drawing/2014/main" id="{CBFF3F76-EF10-CA44-03DA-0B2FDDBD391B}"/>
              </a:ext>
            </a:extLst>
          </p:cNvPr>
          <p:cNvSpPr txBox="1"/>
          <p:nvPr/>
        </p:nvSpPr>
        <p:spPr>
          <a:xfrm>
            <a:off x="8785893" y="1517875"/>
            <a:ext cx="21869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Recognize Green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Reward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Recognitions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Badges</a:t>
            </a:r>
          </a:p>
        </p:txBody>
      </p:sp>
      <p:sp>
        <p:nvSpPr>
          <p:cNvPr id="3122" name="Arrow: Right 3121">
            <a:extLst>
              <a:ext uri="{FF2B5EF4-FFF2-40B4-BE49-F238E27FC236}">
                <a16:creationId xmlns:a16="http://schemas.microsoft.com/office/drawing/2014/main" id="{5A1432A3-8613-BB4F-7CBC-8968C52D15E8}"/>
              </a:ext>
            </a:extLst>
          </p:cNvPr>
          <p:cNvSpPr/>
          <p:nvPr/>
        </p:nvSpPr>
        <p:spPr>
          <a:xfrm>
            <a:off x="4352767" y="1620425"/>
            <a:ext cx="4433126" cy="25259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24" name="Connector: Elbow 3123">
            <a:extLst>
              <a:ext uri="{FF2B5EF4-FFF2-40B4-BE49-F238E27FC236}">
                <a16:creationId xmlns:a16="http://schemas.microsoft.com/office/drawing/2014/main" id="{022CDC0E-F6B6-E392-AB20-CAFE1F418869}"/>
              </a:ext>
            </a:extLst>
          </p:cNvPr>
          <p:cNvCxnSpPr>
            <a:stCxn id="50" idx="0"/>
            <a:endCxn id="13" idx="0"/>
          </p:cNvCxnSpPr>
          <p:nvPr/>
        </p:nvCxnSpPr>
        <p:spPr>
          <a:xfrm rot="5400000" flipH="1" flipV="1">
            <a:off x="3525989" y="-321902"/>
            <a:ext cx="448017" cy="6031601"/>
          </a:xfrm>
          <a:prstGeom prst="bentConnector3">
            <a:avLst>
              <a:gd name="adj1" fmla="val 15102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098" grpId="0" animBg="1"/>
      <p:bldP spid="3112" grpId="0" animBg="1"/>
      <p:bldP spid="3097" grpId="0"/>
      <p:bldP spid="3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E5943F-563F-DC09-8247-79ED359139A9}"/>
              </a:ext>
            </a:extLst>
          </p:cNvPr>
          <p:cNvGrpSpPr/>
          <p:nvPr/>
        </p:nvGrpSpPr>
        <p:grpSpPr>
          <a:xfrm>
            <a:off x="10032671" y="2297517"/>
            <a:ext cx="2033723" cy="1932978"/>
            <a:chOff x="10032671" y="2297517"/>
            <a:chExt cx="2033723" cy="19329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C5B0FF-7BF8-6634-C722-F62A673813E1}"/>
                </a:ext>
              </a:extLst>
            </p:cNvPr>
            <p:cNvSpPr/>
            <p:nvPr/>
          </p:nvSpPr>
          <p:spPr>
            <a:xfrm>
              <a:off x="10032671" y="2297517"/>
              <a:ext cx="2033723" cy="19329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N" sz="100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5E81BC-A416-36AB-F27D-388E2563E3E4}"/>
                </a:ext>
              </a:extLst>
            </p:cNvPr>
            <p:cNvSpPr txBox="1"/>
            <p:nvPr/>
          </p:nvSpPr>
          <p:spPr>
            <a:xfrm>
              <a:off x="10326346" y="2481343"/>
              <a:ext cx="131762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b="1">
                  <a:solidFill>
                    <a:schemeClr val="tx2"/>
                  </a:solidFill>
                  <a:latin typeface="Arial" panose="020B0604020202020204" pitchFamily="34" charset="0"/>
                </a:rPr>
                <a:t>Insights &amp; Predictions</a:t>
              </a:r>
              <a:endParaRPr lang="en-IN" sz="900" b="1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CC67D-43C0-F74A-9991-4A8FCE56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76" y="826798"/>
            <a:ext cx="2819401" cy="445198"/>
          </a:xfrm>
        </p:spPr>
        <p:txBody>
          <a:bodyPr/>
          <a:lstStyle/>
          <a:p>
            <a:r>
              <a:rPr lang="en-US" sz="2000"/>
              <a:t>Highlights</a:t>
            </a:r>
            <a:endParaRPr lang="en-MX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1CD8A-8A61-87A2-5655-20B46813218C}"/>
              </a:ext>
            </a:extLst>
          </p:cNvPr>
          <p:cNvSpPr txBox="1"/>
          <p:nvPr/>
        </p:nvSpPr>
        <p:spPr>
          <a:xfrm>
            <a:off x="4079714" y="292659"/>
            <a:ext cx="70205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Eco-Sync  Architecture Overview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26A977C-7604-4D3F-54B6-152ED83C2C07}"/>
              </a:ext>
            </a:extLst>
          </p:cNvPr>
          <p:cNvSpPr txBox="1">
            <a:spLocks/>
          </p:cNvSpPr>
          <p:nvPr/>
        </p:nvSpPr>
        <p:spPr>
          <a:xfrm>
            <a:off x="9303990" y="6534317"/>
            <a:ext cx="2743200" cy="126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2"/>
                </a:solidFill>
                <a:latin typeface="TWK Everett" panose="020B020400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55D76A-9B6E-CD41-ABBE-F6C938295BA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C1264A5-6223-717B-ED16-71329EFA8B16}"/>
              </a:ext>
            </a:extLst>
          </p:cNvPr>
          <p:cNvGrpSpPr/>
          <p:nvPr/>
        </p:nvGrpSpPr>
        <p:grpSpPr>
          <a:xfrm>
            <a:off x="3340636" y="4445836"/>
            <a:ext cx="1805894" cy="2215270"/>
            <a:chOff x="3340636" y="4445836"/>
            <a:chExt cx="1805894" cy="22152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48BFED-D835-37F1-F042-31334B8F471E}"/>
                </a:ext>
              </a:extLst>
            </p:cNvPr>
            <p:cNvSpPr/>
            <p:nvPr/>
          </p:nvSpPr>
          <p:spPr>
            <a:xfrm>
              <a:off x="3340636" y="4445836"/>
              <a:ext cx="1805894" cy="2215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>
                  <a:solidFill>
                    <a:schemeClr val="tx2"/>
                  </a:solidFill>
                </a:rPr>
                <a:t>Non-technical/Non-Financial Metrics</a:t>
              </a:r>
              <a:endParaRPr lang="en-IN" sz="1000">
                <a:solidFill>
                  <a:schemeClr val="tx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4B914D-7770-7043-707D-F7F4BED3D64D}"/>
                </a:ext>
              </a:extLst>
            </p:cNvPr>
            <p:cNvSpPr/>
            <p:nvPr/>
          </p:nvSpPr>
          <p:spPr>
            <a:xfrm>
              <a:off x="3388883" y="4898784"/>
              <a:ext cx="1510096" cy="40517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Non-Tech Environmental metrics (Resource Depletion / GHG emission)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D09DA1-171E-789D-2C96-E5770A3023E9}"/>
                </a:ext>
              </a:extLst>
            </p:cNvPr>
            <p:cNvSpPr/>
            <p:nvPr/>
          </p:nvSpPr>
          <p:spPr>
            <a:xfrm>
              <a:off x="3407836" y="5526163"/>
              <a:ext cx="1469608" cy="42446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Social metrics (Diversity, Inclusion, Health &amp; Safety )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DA0FA0-7A94-EDA5-9C7E-9072433E9BC3}"/>
                </a:ext>
              </a:extLst>
            </p:cNvPr>
            <p:cNvSpPr/>
            <p:nvPr/>
          </p:nvSpPr>
          <p:spPr>
            <a:xfrm>
              <a:off x="3447769" y="6054847"/>
              <a:ext cx="1456728" cy="4051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Governance metrics (Ethics &amp; Compliance)</a:t>
              </a:r>
              <a:endParaRPr lang="en-IN" sz="900">
                <a:solidFill>
                  <a:schemeClr val="tx2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8C11A7B-0670-7B1A-895B-D91FFCD714AE}"/>
              </a:ext>
            </a:extLst>
          </p:cNvPr>
          <p:cNvGrpSpPr/>
          <p:nvPr/>
        </p:nvGrpSpPr>
        <p:grpSpPr>
          <a:xfrm>
            <a:off x="7531476" y="1561619"/>
            <a:ext cx="2312832" cy="2764995"/>
            <a:chOff x="7531476" y="1561619"/>
            <a:chExt cx="2312832" cy="27649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A6467D-655E-1F5A-13CF-AEE1A17F0F4F}"/>
                </a:ext>
              </a:extLst>
            </p:cNvPr>
            <p:cNvSpPr/>
            <p:nvPr/>
          </p:nvSpPr>
          <p:spPr>
            <a:xfrm>
              <a:off x="7531476" y="1561619"/>
              <a:ext cx="2312832" cy="27649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9EE556-0EF9-C174-DA3B-DB06AC10FEEE}"/>
                </a:ext>
              </a:extLst>
            </p:cNvPr>
            <p:cNvSpPr txBox="1"/>
            <p:nvPr/>
          </p:nvSpPr>
          <p:spPr>
            <a:xfrm>
              <a:off x="8003993" y="1647043"/>
              <a:ext cx="137759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  <a:latin typeface="Arial" panose="020B0604020202020204" pitchFamily="34" charset="0"/>
                </a:rPr>
                <a:t>Cognitive Load Manager</a:t>
              </a:r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E88FF4-F42B-066B-3D35-8649F67DEC28}"/>
              </a:ext>
            </a:extLst>
          </p:cNvPr>
          <p:cNvSpPr txBox="1"/>
          <p:nvPr/>
        </p:nvSpPr>
        <p:spPr>
          <a:xfrm>
            <a:off x="5067778" y="5623960"/>
            <a:ext cx="11081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</a:rPr>
              <a:t>Qualitative ESG Metrics</a:t>
            </a:r>
            <a:endParaRPr lang="en-IN" sz="105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8B7A11-4A6D-697E-9963-B917D6DA0405}"/>
              </a:ext>
            </a:extLst>
          </p:cNvPr>
          <p:cNvGrpSpPr/>
          <p:nvPr/>
        </p:nvGrpSpPr>
        <p:grpSpPr>
          <a:xfrm>
            <a:off x="6881611" y="2777322"/>
            <a:ext cx="649865" cy="630896"/>
            <a:chOff x="6881611" y="2777322"/>
            <a:chExt cx="649865" cy="630896"/>
          </a:xfrm>
        </p:grpSpPr>
        <p:sp>
          <p:nvSpPr>
            <p:cNvPr id="37" name="Arrow: Left-Right 68">
              <a:extLst>
                <a:ext uri="{FF2B5EF4-FFF2-40B4-BE49-F238E27FC236}">
                  <a16:creationId xmlns:a16="http://schemas.microsoft.com/office/drawing/2014/main" id="{F5B5A055-36E8-8CDE-57F9-E3E1E52B5122}"/>
                </a:ext>
              </a:extLst>
            </p:cNvPr>
            <p:cNvSpPr/>
            <p:nvPr/>
          </p:nvSpPr>
          <p:spPr>
            <a:xfrm>
              <a:off x="6892394" y="3216113"/>
              <a:ext cx="639082" cy="192105"/>
            </a:xfrm>
            <a:prstGeom prst="leftRigh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66A1CE-C4D9-1353-63B4-C546C342638F}"/>
                </a:ext>
              </a:extLst>
            </p:cNvPr>
            <p:cNvSpPr txBox="1"/>
            <p:nvPr/>
          </p:nvSpPr>
          <p:spPr>
            <a:xfrm>
              <a:off x="6881611" y="2777322"/>
              <a:ext cx="596779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2"/>
                  </a:solidFill>
                  <a:latin typeface="Arial" panose="020B0604020202020204" pitchFamily="34" charset="0"/>
                </a:rPr>
                <a:t>Data Pipeline</a:t>
              </a:r>
              <a:endParaRPr lang="en-IN" sz="105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0A9EEB-E5B0-86D6-CE06-F51D100FD93F}"/>
              </a:ext>
            </a:extLst>
          </p:cNvPr>
          <p:cNvGrpSpPr/>
          <p:nvPr/>
        </p:nvGrpSpPr>
        <p:grpSpPr>
          <a:xfrm>
            <a:off x="7583869" y="2060340"/>
            <a:ext cx="2205399" cy="2219014"/>
            <a:chOff x="7583869" y="2060340"/>
            <a:chExt cx="2205399" cy="2219014"/>
          </a:xfrm>
        </p:grpSpPr>
        <p:sp>
          <p:nvSpPr>
            <p:cNvPr id="42" name="Rectangle: Rounded Corners 74">
              <a:extLst>
                <a:ext uri="{FF2B5EF4-FFF2-40B4-BE49-F238E27FC236}">
                  <a16:creationId xmlns:a16="http://schemas.microsoft.com/office/drawing/2014/main" id="{DB339A98-AAE3-6F4B-18B9-297B8EEC6354}"/>
                </a:ext>
              </a:extLst>
            </p:cNvPr>
            <p:cNvSpPr/>
            <p:nvPr/>
          </p:nvSpPr>
          <p:spPr>
            <a:xfrm>
              <a:off x="8957128" y="2909667"/>
              <a:ext cx="757818" cy="46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ESG Indicators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09D484D-C971-EFD2-43FB-3039CC30E366}"/>
                </a:ext>
              </a:extLst>
            </p:cNvPr>
            <p:cNvGrpSpPr/>
            <p:nvPr/>
          </p:nvGrpSpPr>
          <p:grpSpPr>
            <a:xfrm>
              <a:off x="7583869" y="2060340"/>
              <a:ext cx="2205399" cy="2219014"/>
              <a:chOff x="7531476" y="2060340"/>
              <a:chExt cx="2205399" cy="2219014"/>
            </a:xfrm>
          </p:grpSpPr>
          <p:sp>
            <p:nvSpPr>
              <p:cNvPr id="39" name="Rectangle: Rounded Corners 70">
                <a:extLst>
                  <a:ext uri="{FF2B5EF4-FFF2-40B4-BE49-F238E27FC236}">
                    <a16:creationId xmlns:a16="http://schemas.microsoft.com/office/drawing/2014/main" id="{A3EE591B-ECDA-E027-C617-C925237DAB22}"/>
                  </a:ext>
                </a:extLst>
              </p:cNvPr>
              <p:cNvSpPr/>
              <p:nvPr/>
            </p:nvSpPr>
            <p:spPr>
              <a:xfrm>
                <a:off x="8830682" y="2060340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Analytic Engine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: Rounded Corners 71">
                <a:extLst>
                  <a:ext uri="{FF2B5EF4-FFF2-40B4-BE49-F238E27FC236}">
                    <a16:creationId xmlns:a16="http://schemas.microsoft.com/office/drawing/2014/main" id="{AD5AC9A6-1573-921A-D8D5-66D0D3740100}"/>
                  </a:ext>
                </a:extLst>
              </p:cNvPr>
              <p:cNvSpPr/>
              <p:nvPr/>
            </p:nvSpPr>
            <p:spPr>
              <a:xfrm>
                <a:off x="7721350" y="2060340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Data</a:t>
                </a:r>
                <a:r>
                  <a:rPr lang="en-US" sz="800" b="1">
                    <a:solidFill>
                      <a:schemeClr val="tx2"/>
                    </a:solidFill>
                  </a:rPr>
                  <a:t> </a:t>
                </a:r>
                <a:r>
                  <a:rPr lang="en-US" sz="800">
                    <a:solidFill>
                      <a:schemeClr val="tx2"/>
                    </a:solidFill>
                  </a:rPr>
                  <a:t>Aggregation &amp; Correlation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sp>
            <p:nvSpPr>
              <p:cNvPr id="41" name="Rectangle: Rounded Corners 73">
                <a:extLst>
                  <a:ext uri="{FF2B5EF4-FFF2-40B4-BE49-F238E27FC236}">
                    <a16:creationId xmlns:a16="http://schemas.microsoft.com/office/drawing/2014/main" id="{D07B834C-D3AC-837F-C179-BD4AB296651C}"/>
                  </a:ext>
                </a:extLst>
              </p:cNvPr>
              <p:cNvSpPr/>
              <p:nvPr/>
            </p:nvSpPr>
            <p:spPr>
              <a:xfrm>
                <a:off x="7786727" y="2915562"/>
                <a:ext cx="855443" cy="4550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Metric Library 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8AF5551-F365-BEF7-84A6-DDC1AAC1A1DC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7531476" y="2287859"/>
                <a:ext cx="189874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DD602BF-9E18-2216-721A-45785D0DFE7E}"/>
                  </a:ext>
                </a:extLst>
              </p:cNvPr>
              <p:cNvCxnSpPr>
                <a:cxnSpLocks/>
                <a:stCxn id="40" idx="3"/>
                <a:endCxn id="39" idx="1"/>
              </p:cNvCxnSpPr>
              <p:nvPr/>
            </p:nvCxnSpPr>
            <p:spPr>
              <a:xfrm>
                <a:off x="8576793" y="2287859"/>
                <a:ext cx="253889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80">
                <a:extLst>
                  <a:ext uri="{FF2B5EF4-FFF2-40B4-BE49-F238E27FC236}">
                    <a16:creationId xmlns:a16="http://schemas.microsoft.com/office/drawing/2014/main" id="{979A990C-BAD7-F3D5-B2FB-01C3E0F8EFF5}"/>
                  </a:ext>
                </a:extLst>
              </p:cNvPr>
              <p:cNvCxnSpPr>
                <a:stCxn id="39" idx="2"/>
                <a:endCxn id="41" idx="0"/>
              </p:cNvCxnSpPr>
              <p:nvPr/>
            </p:nvCxnSpPr>
            <p:spPr>
              <a:xfrm rot="5400000">
                <a:off x="8536335" y="2193493"/>
                <a:ext cx="400184" cy="1043955"/>
              </a:xfrm>
              <a:prstGeom prst="bentConnector3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1F71ABD-3BDB-1DF5-5DCA-17F3CE93B9E9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>
                <a:off x="8642170" y="3143081"/>
                <a:ext cx="314958" cy="0"/>
              </a:xfrm>
              <a:prstGeom prst="straightConnector1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: Rounded Corners 90">
                <a:extLst>
                  <a:ext uri="{FF2B5EF4-FFF2-40B4-BE49-F238E27FC236}">
                    <a16:creationId xmlns:a16="http://schemas.microsoft.com/office/drawing/2014/main" id="{520DCAC7-BB16-F7D9-D51C-DB7DC278A041}"/>
                  </a:ext>
                </a:extLst>
              </p:cNvPr>
              <p:cNvSpPr/>
              <p:nvPr/>
            </p:nvSpPr>
            <p:spPr>
              <a:xfrm>
                <a:off x="8562724" y="3588731"/>
                <a:ext cx="635022" cy="33658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2"/>
                    </a:solidFill>
                  </a:rPr>
                  <a:t>AI/ML</a:t>
                </a:r>
                <a:endParaRPr lang="en-IN" sz="8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0" name="Connector: Elbow 96">
                <a:extLst>
                  <a:ext uri="{FF2B5EF4-FFF2-40B4-BE49-F238E27FC236}">
                    <a16:creationId xmlns:a16="http://schemas.microsoft.com/office/drawing/2014/main" id="{B5850016-E477-BFD3-3E59-D09EFB3E4EE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090756" y="3511374"/>
                <a:ext cx="380528" cy="138291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97">
                <a:extLst>
                  <a:ext uri="{FF2B5EF4-FFF2-40B4-BE49-F238E27FC236}">
                    <a16:creationId xmlns:a16="http://schemas.microsoft.com/office/drawing/2014/main" id="{3F42774D-C4B4-1916-5F21-A2E734F925A5}"/>
                  </a:ext>
                </a:extLst>
              </p:cNvPr>
              <p:cNvCxnSpPr>
                <a:cxnSpLocks/>
                <a:stCxn id="41" idx="2"/>
                <a:endCxn id="49" idx="1"/>
              </p:cNvCxnSpPr>
              <p:nvPr/>
            </p:nvCxnSpPr>
            <p:spPr>
              <a:xfrm rot="16200000" flipH="1">
                <a:off x="8195375" y="3389673"/>
                <a:ext cx="386422" cy="348275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: Rounded Corners 106">
                <a:extLst>
                  <a:ext uri="{FF2B5EF4-FFF2-40B4-BE49-F238E27FC236}">
                    <a16:creationId xmlns:a16="http://schemas.microsoft.com/office/drawing/2014/main" id="{FFD951FA-C27E-89B0-2CB5-6FD5B7E09751}"/>
                  </a:ext>
                </a:extLst>
              </p:cNvPr>
              <p:cNvSpPr/>
              <p:nvPr/>
            </p:nvSpPr>
            <p:spPr>
              <a:xfrm>
                <a:off x="9031637" y="4001079"/>
                <a:ext cx="705238" cy="2782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tx2"/>
                    </a:solidFill>
                  </a:rPr>
                  <a:t>Metric Advisor</a:t>
                </a:r>
                <a:endParaRPr lang="en-IN" sz="100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3" name="Connector: Elbow 108">
                <a:extLst>
                  <a:ext uri="{FF2B5EF4-FFF2-40B4-BE49-F238E27FC236}">
                    <a16:creationId xmlns:a16="http://schemas.microsoft.com/office/drawing/2014/main" id="{5B6CB8EB-B1B0-145C-519F-23EFA9654F9D}"/>
                  </a:ext>
                </a:extLst>
              </p:cNvPr>
              <p:cNvCxnSpPr>
                <a:cxnSpLocks/>
                <a:stCxn id="49" idx="2"/>
                <a:endCxn id="52" idx="1"/>
              </p:cNvCxnSpPr>
              <p:nvPr/>
            </p:nvCxnSpPr>
            <p:spPr>
              <a:xfrm rot="16200000" flipH="1">
                <a:off x="8848484" y="3957063"/>
                <a:ext cx="214905" cy="151402"/>
              </a:xfrm>
              <a:prstGeom prst="bentConnector2">
                <a:avLst/>
              </a:prstGeom>
              <a:ln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CFEA572-9844-3489-D19C-2B07035BC00A}"/>
              </a:ext>
            </a:extLst>
          </p:cNvPr>
          <p:cNvGrpSpPr/>
          <p:nvPr/>
        </p:nvGrpSpPr>
        <p:grpSpPr>
          <a:xfrm>
            <a:off x="6635448" y="4316033"/>
            <a:ext cx="5326380" cy="1891221"/>
            <a:chOff x="6635448" y="4316033"/>
            <a:chExt cx="5326380" cy="189122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322ECC-23B3-EC49-5533-2361FE41560A}"/>
                </a:ext>
              </a:extLst>
            </p:cNvPr>
            <p:cNvSpPr/>
            <p:nvPr/>
          </p:nvSpPr>
          <p:spPr>
            <a:xfrm>
              <a:off x="6635448" y="5024587"/>
              <a:ext cx="5326380" cy="1182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3B82DD-DD1C-C982-7093-C1A0D52C2604}"/>
                </a:ext>
              </a:extLst>
            </p:cNvPr>
            <p:cNvSpPr/>
            <p:nvPr/>
          </p:nvSpPr>
          <p:spPr>
            <a:xfrm>
              <a:off x="7224493" y="5676455"/>
              <a:ext cx="1066837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Customer1 Banking Industry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5C76BE-2E63-E25F-FA35-8A3620B10F07}"/>
                </a:ext>
              </a:extLst>
            </p:cNvPr>
            <p:cNvSpPr/>
            <p:nvPr/>
          </p:nvSpPr>
          <p:spPr>
            <a:xfrm>
              <a:off x="8455209" y="5676454"/>
              <a:ext cx="928609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Customer2  Retail Industry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32B8063-9D84-2F89-E3D8-4E852530323A}"/>
                </a:ext>
              </a:extLst>
            </p:cNvPr>
            <p:cNvSpPr/>
            <p:nvPr/>
          </p:nvSpPr>
          <p:spPr>
            <a:xfrm>
              <a:off x="9506038" y="5676453"/>
              <a:ext cx="928610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/>
                  </a:solidFill>
                </a:rPr>
                <a:t>Customer2  Energy Sector</a:t>
              </a:r>
              <a:endParaRPr lang="en-IN" sz="800">
                <a:solidFill>
                  <a:schemeClr val="tx2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D04A02C-7689-8C58-4A3F-471E1E9E70E2}"/>
                </a:ext>
              </a:extLst>
            </p:cNvPr>
            <p:cNvSpPr/>
            <p:nvPr/>
          </p:nvSpPr>
          <p:spPr>
            <a:xfrm>
              <a:off x="10834998" y="5676452"/>
              <a:ext cx="928610" cy="31595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Customer n</a:t>
              </a:r>
            </a:p>
            <a:p>
              <a:pPr algn="ctr"/>
              <a:r>
                <a:rPr lang="en-US" sz="900">
                  <a:solidFill>
                    <a:schemeClr val="tx2"/>
                  </a:solidFill>
                </a:rPr>
                <a:t>XYZ Industry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3C57B5-6B34-E68B-C313-B2DBC21E2683}"/>
                </a:ext>
              </a:extLst>
            </p:cNvPr>
            <p:cNvSpPr txBox="1"/>
            <p:nvPr/>
          </p:nvSpPr>
          <p:spPr>
            <a:xfrm>
              <a:off x="10411706" y="5575406"/>
              <a:ext cx="423292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…</a:t>
              </a:r>
              <a:endParaRPr lang="en-IN" sz="2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0" name="Picture 6" descr="Monitoring - Free computer icons">
              <a:extLst>
                <a:ext uri="{FF2B5EF4-FFF2-40B4-BE49-F238E27FC236}">
                  <a16:creationId xmlns:a16="http://schemas.microsoft.com/office/drawing/2014/main" id="{7C4CB748-5441-20F9-A7B1-BEE5D3029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653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Monitoring - Free computer icons">
              <a:extLst>
                <a:ext uri="{FF2B5EF4-FFF2-40B4-BE49-F238E27FC236}">
                  <a16:creationId xmlns:a16="http://schemas.microsoft.com/office/drawing/2014/main" id="{397E36F9-C636-3948-AA3B-F917F794E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2789" y="5341047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Monitoring - Free computer icons">
              <a:extLst>
                <a:ext uri="{FF2B5EF4-FFF2-40B4-BE49-F238E27FC236}">
                  <a16:creationId xmlns:a16="http://schemas.microsoft.com/office/drawing/2014/main" id="{AEB05B11-3FFA-34F2-CD77-1F0BA3236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122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Monitoring - Free computer icons">
              <a:extLst>
                <a:ext uri="{FF2B5EF4-FFF2-40B4-BE49-F238E27FC236}">
                  <a16:creationId xmlns:a16="http://schemas.microsoft.com/office/drawing/2014/main" id="{81559DD2-4C34-6BE7-D2F2-6F3B7B56B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9896" y="5360500"/>
              <a:ext cx="315952" cy="315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Sync - Free arrows icons">
              <a:extLst>
                <a:ext uri="{FF2B5EF4-FFF2-40B4-BE49-F238E27FC236}">
                  <a16:creationId xmlns:a16="http://schemas.microsoft.com/office/drawing/2014/main" id="{62600E60-08A3-21A7-E76C-FCF122258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719" y="5340587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Sync - Free arrows icons">
              <a:extLst>
                <a:ext uri="{FF2B5EF4-FFF2-40B4-BE49-F238E27FC236}">
                  <a16:creationId xmlns:a16="http://schemas.microsoft.com/office/drawing/2014/main" id="{3CB4774F-5BA9-E9D0-88F9-25643E5D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7128" y="5360500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Sync - Free arrows icons">
              <a:extLst>
                <a:ext uri="{FF2B5EF4-FFF2-40B4-BE49-F238E27FC236}">
                  <a16:creationId xmlns:a16="http://schemas.microsoft.com/office/drawing/2014/main" id="{66B29D3A-89C2-ACF1-E7FD-3CE25724D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132" y="5355208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Sync - Free arrows icons">
              <a:extLst>
                <a:ext uri="{FF2B5EF4-FFF2-40B4-BE49-F238E27FC236}">
                  <a16:creationId xmlns:a16="http://schemas.microsoft.com/office/drawing/2014/main" id="{813BF809-4D9F-C024-7EE0-206F821EE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1274" y="5332293"/>
              <a:ext cx="266821" cy="26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B1510B6-188A-9416-3BB4-E5C5563D446B}"/>
                </a:ext>
              </a:extLst>
            </p:cNvPr>
            <p:cNvSpPr txBox="1"/>
            <p:nvPr/>
          </p:nvSpPr>
          <p:spPr>
            <a:xfrm>
              <a:off x="6636116" y="5410778"/>
              <a:ext cx="8696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tx2"/>
                  </a:solidFill>
                  <a:latin typeface="Arial" panose="020B0604020202020204" pitchFamily="34" charset="0"/>
                </a:rPr>
                <a:t>IT Monitoring with Eco-Sync</a:t>
              </a:r>
              <a:endParaRPr lang="en-IN" sz="8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Arrow: Up-Down 1032">
              <a:extLst>
                <a:ext uri="{FF2B5EF4-FFF2-40B4-BE49-F238E27FC236}">
                  <a16:creationId xmlns:a16="http://schemas.microsoft.com/office/drawing/2014/main" id="{2E086FFD-AAF8-7DD0-0CE6-0CA137B40072}"/>
                </a:ext>
              </a:extLst>
            </p:cNvPr>
            <p:cNvSpPr/>
            <p:nvPr/>
          </p:nvSpPr>
          <p:spPr>
            <a:xfrm>
              <a:off x="9223949" y="4316033"/>
              <a:ext cx="159869" cy="722499"/>
            </a:xfrm>
            <a:prstGeom prst="upDown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D2FA2F-7805-2020-D5A1-5598D4CEEA42}"/>
              </a:ext>
            </a:extLst>
          </p:cNvPr>
          <p:cNvGrpSpPr/>
          <p:nvPr/>
        </p:nvGrpSpPr>
        <p:grpSpPr>
          <a:xfrm>
            <a:off x="9822297" y="2901082"/>
            <a:ext cx="2003617" cy="1136074"/>
            <a:chOff x="9822297" y="2901082"/>
            <a:chExt cx="2003617" cy="1136074"/>
          </a:xfrm>
        </p:grpSpPr>
        <p:pic>
          <p:nvPicPr>
            <p:cNvPr id="69" name="Picture 12" descr="Dashboard - Free computer icons">
              <a:extLst>
                <a:ext uri="{FF2B5EF4-FFF2-40B4-BE49-F238E27FC236}">
                  <a16:creationId xmlns:a16="http://schemas.microsoft.com/office/drawing/2014/main" id="{152D21CB-C727-8FBC-8AF0-B5F6341AB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8769" y="2901082"/>
              <a:ext cx="750028" cy="84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40DBBC-3F23-7B1C-D0C0-EAFAD4F437F5}"/>
                </a:ext>
              </a:extLst>
            </p:cNvPr>
            <p:cNvSpPr txBox="1"/>
            <p:nvPr/>
          </p:nvSpPr>
          <p:spPr>
            <a:xfrm>
              <a:off x="10058065" y="3790935"/>
              <a:ext cx="7888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>
                  <a:solidFill>
                    <a:schemeClr val="tx2"/>
                  </a:solidFill>
                  <a:latin typeface="Arial" panose="020B0604020202020204" pitchFamily="34" charset="0"/>
                </a:rPr>
                <a:t>Insights with ESG report</a:t>
              </a:r>
              <a:endParaRPr lang="en-IN" sz="8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" name="Picture 14" descr="Prediction - Free business and finance icons">
              <a:extLst>
                <a:ext uri="{FF2B5EF4-FFF2-40B4-BE49-F238E27FC236}">
                  <a16:creationId xmlns:a16="http://schemas.microsoft.com/office/drawing/2014/main" id="{782A0568-2EB3-7119-B65C-B0C4C9261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4829" y="2908636"/>
              <a:ext cx="750027" cy="74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455738-D4B5-D10C-8880-2C450BB020A3}"/>
                </a:ext>
              </a:extLst>
            </p:cNvPr>
            <p:cNvSpPr txBox="1"/>
            <p:nvPr/>
          </p:nvSpPr>
          <p:spPr>
            <a:xfrm>
              <a:off x="10945783" y="3785635"/>
              <a:ext cx="8801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>
                  <a:solidFill>
                    <a:schemeClr val="tx2"/>
                  </a:solidFill>
                  <a:latin typeface="Arial" panose="020B0604020202020204" pitchFamily="34" charset="0"/>
                </a:rPr>
                <a:t>Predictive Insights &amp; advise</a:t>
              </a:r>
              <a:endParaRPr lang="en-IN" sz="7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315006-368C-002D-0735-3777280D435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297" y="3295182"/>
              <a:ext cx="18987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4E9DF31F-8286-A025-58DB-03A0D5E0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15" y="22565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3FB734-59DC-DC26-7A58-0646CDBB194B}"/>
              </a:ext>
            </a:extLst>
          </p:cNvPr>
          <p:cNvSpPr/>
          <p:nvPr/>
        </p:nvSpPr>
        <p:spPr>
          <a:xfrm>
            <a:off x="6878773" y="1002204"/>
            <a:ext cx="2180858" cy="299154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Sustainability Advisor</a:t>
            </a:r>
            <a:endParaRPr lang="en-IN" sz="12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900A658-8BB7-5485-02DA-40AE6BE94415}"/>
              </a:ext>
            </a:extLst>
          </p:cNvPr>
          <p:cNvGrpSpPr/>
          <p:nvPr/>
        </p:nvGrpSpPr>
        <p:grpSpPr>
          <a:xfrm>
            <a:off x="4952585" y="747611"/>
            <a:ext cx="1926188" cy="430887"/>
            <a:chOff x="4952585" y="747611"/>
            <a:chExt cx="1926188" cy="43088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F5B880-74C4-4F17-A99B-D339E5B872B0}"/>
                </a:ext>
              </a:extLst>
            </p:cNvPr>
            <p:cNvSpPr txBox="1"/>
            <p:nvPr/>
          </p:nvSpPr>
          <p:spPr>
            <a:xfrm>
              <a:off x="4952585" y="747611"/>
              <a:ext cx="155364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2"/>
                  </a:solidFill>
                </a:rPr>
                <a:t>Quantitative ESG Metrics</a:t>
              </a:r>
              <a:endParaRPr lang="en-IN" sz="11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12F3F83F-B1F2-F4CB-A2F7-65188CCC8AAA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4970301" y="1151781"/>
              <a:ext cx="1908472" cy="1802"/>
            </a:xfrm>
            <a:prstGeom prst="bentConnector3">
              <a:avLst/>
            </a:prstGeom>
            <a:ln w="12700">
              <a:solidFill>
                <a:schemeClr val="accent2">
                  <a:lumMod val="50000"/>
                </a:schemeClr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59062FD-EEEB-237C-CD8F-3945B6695FD4}"/>
              </a:ext>
            </a:extLst>
          </p:cNvPr>
          <p:cNvCxnSpPr>
            <a:cxnSpLocks/>
            <a:stCxn id="76" idx="3"/>
            <a:endCxn id="8" idx="0"/>
          </p:cNvCxnSpPr>
          <p:nvPr/>
        </p:nvCxnSpPr>
        <p:spPr>
          <a:xfrm>
            <a:off x="9059631" y="1151781"/>
            <a:ext cx="1989902" cy="1145736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ABBB025-8356-330C-EBB4-3691B65B760F}"/>
              </a:ext>
            </a:extLst>
          </p:cNvPr>
          <p:cNvGrpSpPr/>
          <p:nvPr/>
        </p:nvGrpSpPr>
        <p:grpSpPr>
          <a:xfrm>
            <a:off x="4176889" y="3396037"/>
            <a:ext cx="1809899" cy="748915"/>
            <a:chOff x="4176889" y="3396037"/>
            <a:chExt cx="1809899" cy="748915"/>
          </a:xfrm>
        </p:grpSpPr>
        <p:sp>
          <p:nvSpPr>
            <p:cNvPr id="75" name="Rectangle: Rounded Corners 7">
              <a:extLst>
                <a:ext uri="{FF2B5EF4-FFF2-40B4-BE49-F238E27FC236}">
                  <a16:creationId xmlns:a16="http://schemas.microsoft.com/office/drawing/2014/main" id="{60FC3A14-07DA-476C-5FE0-6431D180CCEF}"/>
                </a:ext>
              </a:extLst>
            </p:cNvPr>
            <p:cNvSpPr/>
            <p:nvPr/>
          </p:nvSpPr>
          <p:spPr>
            <a:xfrm>
              <a:off x="5269964" y="3708760"/>
              <a:ext cx="716824" cy="436192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2"/>
                  </a:solidFill>
                </a:rPr>
                <a:t>Eco-Buddy</a:t>
              </a:r>
              <a:endParaRPr lang="en-IN" sz="1000">
                <a:solidFill>
                  <a:schemeClr val="tx2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E890A9-2A9E-E67C-3C7C-52975CA09615}"/>
                </a:ext>
              </a:extLst>
            </p:cNvPr>
            <p:cNvCxnSpPr>
              <a:cxnSpLocks/>
            </p:cNvCxnSpPr>
            <p:nvPr/>
          </p:nvCxnSpPr>
          <p:spPr>
            <a:xfrm>
              <a:off x="5028972" y="3573074"/>
              <a:ext cx="320321" cy="21256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414C340-7E1E-3472-6BF3-1DA95EB560B4}"/>
                </a:ext>
              </a:extLst>
            </p:cNvPr>
            <p:cNvGrpSpPr/>
            <p:nvPr/>
          </p:nvGrpSpPr>
          <p:grpSpPr>
            <a:xfrm>
              <a:off x="4176889" y="3396037"/>
              <a:ext cx="1129842" cy="524695"/>
              <a:chOff x="4010760" y="3242834"/>
              <a:chExt cx="1129842" cy="524695"/>
            </a:xfrm>
          </p:grpSpPr>
          <p:sp>
            <p:nvSpPr>
              <p:cNvPr id="81" name="Flowchart: Card 80">
                <a:extLst>
                  <a:ext uri="{FF2B5EF4-FFF2-40B4-BE49-F238E27FC236}">
                    <a16:creationId xmlns:a16="http://schemas.microsoft.com/office/drawing/2014/main" id="{0D4211C8-6762-7E1D-6091-87CC9D38EF46}"/>
                  </a:ext>
                </a:extLst>
              </p:cNvPr>
              <p:cNvSpPr/>
              <p:nvPr/>
            </p:nvSpPr>
            <p:spPr>
              <a:xfrm>
                <a:off x="4066738" y="3260743"/>
                <a:ext cx="964600" cy="506786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8FFA6C1-F0F0-6D33-D45C-FB4056276824}"/>
                  </a:ext>
                </a:extLst>
              </p:cNvPr>
              <p:cNvSpPr txBox="1"/>
              <p:nvPr/>
            </p:nvSpPr>
            <p:spPr>
              <a:xfrm>
                <a:off x="4010760" y="3242834"/>
                <a:ext cx="112984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Empowere</a:t>
                </a:r>
                <a:r>
                  <a:rPr lang="en-IN" sz="900">
                    <a:solidFill>
                      <a:schemeClr val="accent3">
                        <a:lumMod val="50000"/>
                      </a:schemeClr>
                    </a:solidFill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 by </a:t>
                </a:r>
              </a:p>
              <a:p>
                <a:pPr algn="ctr"/>
                <a:r>
                  <a:rPr lang="en-IN" sz="900" b="1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Helvetica Neue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Self-Sovereign Identity (SSI)</a:t>
                </a:r>
                <a:endParaRPr lang="en-IN" sz="900" b="1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77B40FD-089A-629C-906B-E30BD684D7CC}"/>
              </a:ext>
            </a:extLst>
          </p:cNvPr>
          <p:cNvGrpSpPr/>
          <p:nvPr/>
        </p:nvGrpSpPr>
        <p:grpSpPr>
          <a:xfrm>
            <a:off x="6343204" y="1481358"/>
            <a:ext cx="1101876" cy="1053192"/>
            <a:chOff x="6343204" y="1481358"/>
            <a:chExt cx="1101876" cy="105319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17B6094-94E4-98A7-F9C6-7B174FB48FEE}"/>
                </a:ext>
              </a:extLst>
            </p:cNvPr>
            <p:cNvGrpSpPr/>
            <p:nvPr/>
          </p:nvGrpSpPr>
          <p:grpSpPr>
            <a:xfrm>
              <a:off x="6343204" y="1481358"/>
              <a:ext cx="1101876" cy="383460"/>
              <a:chOff x="3930510" y="3260743"/>
              <a:chExt cx="1265562" cy="383460"/>
            </a:xfrm>
          </p:grpSpPr>
          <p:sp>
            <p:nvSpPr>
              <p:cNvPr id="97" name="Flowchart: Card 96">
                <a:extLst>
                  <a:ext uri="{FF2B5EF4-FFF2-40B4-BE49-F238E27FC236}">
                    <a16:creationId xmlns:a16="http://schemas.microsoft.com/office/drawing/2014/main" id="{0EFBC845-81DE-82E3-45A9-5737372803B6}"/>
                  </a:ext>
                </a:extLst>
              </p:cNvPr>
              <p:cNvSpPr/>
              <p:nvPr/>
            </p:nvSpPr>
            <p:spPr>
              <a:xfrm>
                <a:off x="4066738" y="3260743"/>
                <a:ext cx="964600" cy="383460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BA1F45-60E6-D91A-BFD5-4F604850AFC8}"/>
                  </a:ext>
                </a:extLst>
              </p:cNvPr>
              <p:cNvSpPr txBox="1"/>
              <p:nvPr/>
            </p:nvSpPr>
            <p:spPr>
              <a:xfrm>
                <a:off x="3930510" y="3265684"/>
                <a:ext cx="1265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Anonymized thro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k-anonymity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8208073-95CE-366A-1D2B-C28FF35794D4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6585227" y="1875308"/>
              <a:ext cx="379114" cy="65924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F4DEBE6-F2FB-9D0E-DC53-A117081088AD}"/>
              </a:ext>
            </a:extLst>
          </p:cNvPr>
          <p:cNvGrpSpPr/>
          <p:nvPr/>
        </p:nvGrpSpPr>
        <p:grpSpPr>
          <a:xfrm>
            <a:off x="5159860" y="1936641"/>
            <a:ext cx="1734569" cy="2379392"/>
            <a:chOff x="5159860" y="1936641"/>
            <a:chExt cx="1734569" cy="2379392"/>
          </a:xfrm>
        </p:grpSpPr>
        <p:sp>
          <p:nvSpPr>
            <p:cNvPr id="23" name="Cylinder 13">
              <a:extLst>
                <a:ext uri="{FF2B5EF4-FFF2-40B4-BE49-F238E27FC236}">
                  <a16:creationId xmlns:a16="http://schemas.microsoft.com/office/drawing/2014/main" id="{292BE108-808C-CB7E-CB82-126B5EB498B2}"/>
                </a:ext>
              </a:extLst>
            </p:cNvPr>
            <p:cNvSpPr/>
            <p:nvPr/>
          </p:nvSpPr>
          <p:spPr>
            <a:xfrm>
              <a:off x="5417504" y="2452481"/>
              <a:ext cx="435981" cy="418883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94CFC7-51F4-7219-7570-E357FE1BC575}"/>
                </a:ext>
              </a:extLst>
            </p:cNvPr>
            <p:cNvSpPr/>
            <p:nvPr/>
          </p:nvSpPr>
          <p:spPr>
            <a:xfrm>
              <a:off x="5159860" y="1936641"/>
              <a:ext cx="1734569" cy="2379392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97B838-9068-C188-B805-D6EF464599E5}"/>
                </a:ext>
              </a:extLst>
            </p:cNvPr>
            <p:cNvSpPr txBox="1"/>
            <p:nvPr/>
          </p:nvSpPr>
          <p:spPr>
            <a:xfrm>
              <a:off x="5349293" y="1968807"/>
              <a:ext cx="15417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Arial" panose="020B0604020202020204" pitchFamily="34" charset="0"/>
                </a:rPr>
                <a:t>Eco-Sync Data Collection Framework</a:t>
              </a:r>
              <a:endParaRPr lang="en-IN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6BA736E-818B-146E-3FB7-66DE38A89CDF}"/>
              </a:ext>
            </a:extLst>
          </p:cNvPr>
          <p:cNvSpPr txBox="1"/>
          <p:nvPr/>
        </p:nvSpPr>
        <p:spPr>
          <a:xfrm>
            <a:off x="46724" y="1457075"/>
            <a:ext cx="2984546" cy="4272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Empowered Individuals: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Individuals like Anna control their data and choose what they share, fostering trust and participation in ESG initiatives.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Enhanced Data Security: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AI-powered anonymization techniques minimize the risk of data breaches and misuse.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Improved Transparency: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Clear audit trails and granular access controls ensure transparency in data handling practices.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Richer ESG Data Insights:</a:t>
            </a:r>
            <a:r>
              <a:rPr lang="en-IN" sz="1100">
                <a:solidFill>
                  <a:srgbClr val="000000"/>
                </a:solidFill>
                <a:effectLst/>
                <a:latin typeface="Helvetica Neue" panose="02000503000000020004"/>
                <a:ea typeface="Times New Roman" panose="02020603050405020304" pitchFamily="18" charset="0"/>
                <a:cs typeface="Times New Roman" panose="02020603050405020304" pitchFamily="18" charset="0"/>
              </a:rPr>
              <a:t> Anonymized data from various sources empowers companies to gain deeper insights into their ESG performance and identify opportunities for improvement.</a:t>
            </a:r>
            <a:endParaRPr lang="en-IN" sz="11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1FC471-CE6C-F5CD-8037-DCF7324512F4}"/>
              </a:ext>
            </a:extLst>
          </p:cNvPr>
          <p:cNvGrpSpPr/>
          <p:nvPr/>
        </p:nvGrpSpPr>
        <p:grpSpPr>
          <a:xfrm>
            <a:off x="6653907" y="4394559"/>
            <a:ext cx="1097644" cy="646331"/>
            <a:chOff x="3989343" y="3227324"/>
            <a:chExt cx="931941" cy="646331"/>
          </a:xfrm>
        </p:grpSpPr>
        <p:sp>
          <p:nvSpPr>
            <p:cNvPr id="104" name="Flowchart: Card 103">
              <a:extLst>
                <a:ext uri="{FF2B5EF4-FFF2-40B4-BE49-F238E27FC236}">
                  <a16:creationId xmlns:a16="http://schemas.microsoft.com/office/drawing/2014/main" id="{82223A7A-CA7D-7E1F-E53E-72197F6E64CA}"/>
                </a:ext>
              </a:extLst>
            </p:cNvPr>
            <p:cNvSpPr/>
            <p:nvPr/>
          </p:nvSpPr>
          <p:spPr>
            <a:xfrm>
              <a:off x="3989343" y="3260742"/>
              <a:ext cx="870872" cy="487163"/>
            </a:xfrm>
            <a:prstGeom prst="flowChartPunchedCard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D4789DF-40B1-0498-D7C9-7A7511FD647A}"/>
                </a:ext>
              </a:extLst>
            </p:cNvPr>
            <p:cNvSpPr txBox="1"/>
            <p:nvPr/>
          </p:nvSpPr>
          <p:spPr>
            <a:xfrm>
              <a:off x="3994567" y="3227324"/>
              <a:ext cx="9267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900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rPr>
                <a:t>Data Protection thro </a:t>
              </a:r>
              <a:r>
                <a:rPr lang="en-IN" sz="900" b="1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rPr>
                <a:t>Differential Privacy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231A4F-7F65-770F-49C7-316A16B74FB5}"/>
              </a:ext>
            </a:extLst>
          </p:cNvPr>
          <p:cNvGrpSpPr/>
          <p:nvPr/>
        </p:nvGrpSpPr>
        <p:grpSpPr>
          <a:xfrm>
            <a:off x="5853485" y="2463696"/>
            <a:ext cx="1448168" cy="1726865"/>
            <a:chOff x="5853485" y="2463696"/>
            <a:chExt cx="1448168" cy="1726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16A609-C501-105F-6A45-3005AA157BED}"/>
                </a:ext>
              </a:extLst>
            </p:cNvPr>
            <p:cNvSpPr/>
            <p:nvPr/>
          </p:nvSpPr>
          <p:spPr>
            <a:xfrm>
              <a:off x="6226901" y="2463696"/>
              <a:ext cx="625457" cy="1032898"/>
            </a:xfrm>
            <a:prstGeom prst="rect">
              <a:avLst/>
            </a:prstGeom>
            <a:noFill/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87EFBDD-C258-F0E8-7929-0B8BE609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2534550"/>
              <a:ext cx="396779" cy="3629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707548-69E9-52AA-D025-570264196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2984203"/>
              <a:ext cx="396779" cy="36294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4B4DED0-36FD-55AC-9A3C-4E708582B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37" y="3380112"/>
              <a:ext cx="396779" cy="362945"/>
            </a:xfrm>
            <a:prstGeom prst="rect">
              <a:avLst/>
            </a:prstGeom>
          </p:spPr>
        </p:pic>
        <p:cxnSp>
          <p:nvCxnSpPr>
            <p:cNvPr id="29" name="Connector: Elbow 44">
              <a:extLst>
                <a:ext uri="{FF2B5EF4-FFF2-40B4-BE49-F238E27FC236}">
                  <a16:creationId xmlns:a16="http://schemas.microsoft.com/office/drawing/2014/main" id="{20D8BEDC-94B1-65B1-6264-13E584002EE8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5853485" y="2542849"/>
              <a:ext cx="533352" cy="173174"/>
            </a:xfrm>
            <a:prstGeom prst="bentConnector3">
              <a:avLst/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45">
              <a:extLst>
                <a:ext uri="{FF2B5EF4-FFF2-40B4-BE49-F238E27FC236}">
                  <a16:creationId xmlns:a16="http://schemas.microsoft.com/office/drawing/2014/main" id="{52FF721C-C561-7F03-33C3-926DE5DEBBA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853485" y="2542849"/>
              <a:ext cx="533352" cy="622827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48">
              <a:extLst>
                <a:ext uri="{FF2B5EF4-FFF2-40B4-BE49-F238E27FC236}">
                  <a16:creationId xmlns:a16="http://schemas.microsoft.com/office/drawing/2014/main" id="{84800F7B-DF06-4835-9273-C2C5F9C285D4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853485" y="2542849"/>
              <a:ext cx="533352" cy="1018736"/>
            </a:xfrm>
            <a:prstGeom prst="bentConnector3">
              <a:avLst/>
            </a:prstGeom>
            <a:ln w="158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8190F2-6591-8B4A-E02F-D2A6F47D8A2B}"/>
                </a:ext>
              </a:extLst>
            </p:cNvPr>
            <p:cNvSpPr txBox="1"/>
            <p:nvPr/>
          </p:nvSpPr>
          <p:spPr>
            <a:xfrm>
              <a:off x="6151454" y="3713507"/>
              <a:ext cx="1150199" cy="477054"/>
            </a:xfrm>
            <a:prstGeom prst="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55000">
                  <a:schemeClr val="accent3">
                    <a:lumMod val="45000"/>
                    <a:lumOff val="55000"/>
                  </a:schemeClr>
                </a:gs>
              </a:gsLst>
              <a:lin ang="5400000" scaled="1"/>
            </a:gradFill>
            <a:ln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tx2"/>
                  </a:solidFill>
                  <a:latin typeface="Arial" panose="020B0604020202020204" pitchFamily="34" charset="0"/>
                </a:rPr>
                <a:t>Policy Engine </a:t>
              </a:r>
            </a:p>
            <a:p>
              <a:pPr algn="ctr"/>
              <a:r>
                <a:rPr lang="en-US" sz="700">
                  <a:solidFill>
                    <a:schemeClr val="tx2"/>
                  </a:solidFill>
                  <a:latin typeface="Arial" panose="020B0604020202020204" pitchFamily="34" charset="0"/>
                </a:rPr>
                <a:t>(Granular access Control,  ESG Tagging &amp; Data Transformation)</a:t>
              </a:r>
              <a:endParaRPr lang="en-IN" sz="1000">
                <a:solidFill>
                  <a:schemeClr val="tx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05F95D0-0092-C534-8D19-53BF2D28AB95}"/>
              </a:ext>
            </a:extLst>
          </p:cNvPr>
          <p:cNvGrpSpPr/>
          <p:nvPr/>
        </p:nvGrpSpPr>
        <p:grpSpPr>
          <a:xfrm>
            <a:off x="8143763" y="3937581"/>
            <a:ext cx="994688" cy="934529"/>
            <a:chOff x="8143763" y="3937581"/>
            <a:chExt cx="994688" cy="93452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C873C52-6DB7-0E96-68D8-A5DE403736DD}"/>
                </a:ext>
              </a:extLst>
            </p:cNvPr>
            <p:cNvGrpSpPr/>
            <p:nvPr/>
          </p:nvGrpSpPr>
          <p:grpSpPr>
            <a:xfrm>
              <a:off x="8143763" y="4351529"/>
              <a:ext cx="994688" cy="520581"/>
              <a:chOff x="3902512" y="3227324"/>
              <a:chExt cx="1221896" cy="520581"/>
            </a:xfrm>
          </p:grpSpPr>
          <p:sp>
            <p:nvSpPr>
              <p:cNvPr id="112" name="Flowchart: Card 111">
                <a:extLst>
                  <a:ext uri="{FF2B5EF4-FFF2-40B4-BE49-F238E27FC236}">
                    <a16:creationId xmlns:a16="http://schemas.microsoft.com/office/drawing/2014/main" id="{88C91859-5FA1-D736-14AF-187801EED5D3}"/>
                  </a:ext>
                </a:extLst>
              </p:cNvPr>
              <p:cNvSpPr/>
              <p:nvPr/>
            </p:nvSpPr>
            <p:spPr>
              <a:xfrm>
                <a:off x="3989342" y="3260742"/>
                <a:ext cx="1041996" cy="487163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4D5882-D3EA-06F8-11DD-24B4F610BD4C}"/>
                  </a:ext>
                </a:extLst>
              </p:cNvPr>
              <p:cNvSpPr txBox="1"/>
              <p:nvPr/>
            </p:nvSpPr>
            <p:spPr>
              <a:xfrm>
                <a:off x="3902512" y="3227324"/>
                <a:ext cx="1221896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Secured </a:t>
                </a:r>
                <a:r>
                  <a:rPr lang="en-IN" sz="900" i="1" err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Txn</a:t>
                </a:r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Homomorphic Encryption</a:t>
                </a:r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95774A1-6AE0-F1A3-132D-98C5223BB25F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H="1">
              <a:off x="8641107" y="3937581"/>
              <a:ext cx="40370" cy="41394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3AAA719-E53D-39A7-3B71-F219509303E6}"/>
              </a:ext>
            </a:extLst>
          </p:cNvPr>
          <p:cNvGrpSpPr/>
          <p:nvPr/>
        </p:nvGrpSpPr>
        <p:grpSpPr>
          <a:xfrm>
            <a:off x="9521352" y="3384620"/>
            <a:ext cx="1271235" cy="1464243"/>
            <a:chOff x="9521352" y="3384620"/>
            <a:chExt cx="1271235" cy="146424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37ECD75-C44B-8060-ECE8-AE10748CD774}"/>
                </a:ext>
              </a:extLst>
            </p:cNvPr>
            <p:cNvGrpSpPr/>
            <p:nvPr/>
          </p:nvGrpSpPr>
          <p:grpSpPr>
            <a:xfrm>
              <a:off x="9821820" y="4328282"/>
              <a:ext cx="970767" cy="520581"/>
              <a:chOff x="3943097" y="3227324"/>
              <a:chExt cx="1190196" cy="520581"/>
            </a:xfrm>
          </p:grpSpPr>
          <p:sp>
            <p:nvSpPr>
              <p:cNvPr id="119" name="Flowchart: Card 118">
                <a:extLst>
                  <a:ext uri="{FF2B5EF4-FFF2-40B4-BE49-F238E27FC236}">
                    <a16:creationId xmlns:a16="http://schemas.microsoft.com/office/drawing/2014/main" id="{8A8938FB-703D-96B7-5594-0C8C4103BA24}"/>
                  </a:ext>
                </a:extLst>
              </p:cNvPr>
              <p:cNvSpPr/>
              <p:nvPr/>
            </p:nvSpPr>
            <p:spPr>
              <a:xfrm>
                <a:off x="3989342" y="3260742"/>
                <a:ext cx="1041996" cy="487163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44D8B52-7D6C-44B6-6DE5-8EE4F02E3990}"/>
                  </a:ext>
                </a:extLst>
              </p:cNvPr>
              <p:cNvSpPr txBox="1"/>
              <p:nvPr/>
            </p:nvSpPr>
            <p:spPr>
              <a:xfrm>
                <a:off x="3943097" y="3227324"/>
                <a:ext cx="1190196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Precise advice thro </a:t>
                </a:r>
                <a:r>
                  <a:rPr lang="en-US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Federated Learning</a:t>
                </a:r>
                <a:endParaRPr lang="en-IN" sz="900" b="1" i="1">
                  <a:solidFill>
                    <a:schemeClr val="accent3">
                      <a:lumMod val="50000"/>
                    </a:schemeClr>
                  </a:solidFill>
                  <a:latin typeface="Helvetica Neue" panose="02000503000000020004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AF8E3C3-91D3-BA4D-3B3A-82AAEEACAB6A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>
              <a:off x="9521352" y="3384620"/>
              <a:ext cx="785852" cy="94366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52F0AA6-A779-33E4-A180-ADDB64F54131}"/>
              </a:ext>
            </a:extLst>
          </p:cNvPr>
          <p:cNvGrpSpPr/>
          <p:nvPr/>
        </p:nvGrpSpPr>
        <p:grpSpPr>
          <a:xfrm>
            <a:off x="3361711" y="554976"/>
            <a:ext cx="1592897" cy="2452481"/>
            <a:chOff x="3313675" y="0"/>
            <a:chExt cx="1616944" cy="22878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1706B9-8B6B-AD9F-F0D9-FEF7B61E6594}"/>
                </a:ext>
              </a:extLst>
            </p:cNvPr>
            <p:cNvSpPr/>
            <p:nvPr/>
          </p:nvSpPr>
          <p:spPr>
            <a:xfrm>
              <a:off x="3313675" y="0"/>
              <a:ext cx="1616944" cy="2287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N" sz="10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1C7B17B-EA51-D2A2-36F4-99806B58AC5E}"/>
                </a:ext>
              </a:extLst>
            </p:cNvPr>
            <p:cNvSpPr/>
            <p:nvPr/>
          </p:nvSpPr>
          <p:spPr>
            <a:xfrm>
              <a:off x="3321495" y="0"/>
              <a:ext cx="1605781" cy="2256567"/>
            </a:xfrm>
            <a:prstGeom prst="rect">
              <a:avLst/>
            </a:prstGeom>
            <a:gradFill>
              <a:gsLst>
                <a:gs pos="100000">
                  <a:srgbClr val="FFD1CA"/>
                </a:gs>
                <a:gs pos="0">
                  <a:schemeClr val="accent1">
                    <a:lumMod val="5000"/>
                    <a:lumOff val="95000"/>
                  </a:schemeClr>
                </a:gs>
                <a:gs pos="72000">
                  <a:schemeClr val="accent2">
                    <a:lumMod val="50000"/>
                  </a:schemeClr>
                </a:gs>
                <a:gs pos="99000">
                  <a:schemeClr val="accent1">
                    <a:lumMod val="75000"/>
                  </a:schemeClr>
                </a:gs>
                <a:gs pos="82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17042C-9F91-E83B-8E38-FE5E249A22CC}"/>
                </a:ext>
              </a:extLst>
            </p:cNvPr>
            <p:cNvSpPr/>
            <p:nvPr/>
          </p:nvSpPr>
          <p:spPr>
            <a:xfrm>
              <a:off x="3436354" y="637489"/>
              <a:ext cx="1203902" cy="32022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Various hosting Platforms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E9C616-D4CE-6706-2D0E-7C79EE3430B9}"/>
                </a:ext>
              </a:extLst>
            </p:cNvPr>
            <p:cNvSpPr/>
            <p:nvPr/>
          </p:nvSpPr>
          <p:spPr>
            <a:xfrm>
              <a:off x="3435079" y="1012300"/>
              <a:ext cx="1203902" cy="320225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Usage patterns / Utilization trends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28ACF1-DEEA-F2CF-1C37-6FCFE1AFAAEF}"/>
                </a:ext>
              </a:extLst>
            </p:cNvPr>
            <p:cNvSpPr/>
            <p:nvPr/>
          </p:nvSpPr>
          <p:spPr>
            <a:xfrm>
              <a:off x="3447769" y="1466397"/>
              <a:ext cx="1203902" cy="30777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Choice of Ent Apps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EBAE91-E313-35BB-580C-8B43F3567ED5}"/>
                </a:ext>
              </a:extLst>
            </p:cNvPr>
            <p:cNvSpPr/>
            <p:nvPr/>
          </p:nvSpPr>
          <p:spPr>
            <a:xfrm>
              <a:off x="3438415" y="1860418"/>
              <a:ext cx="1200566" cy="31723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2"/>
                  </a:solidFill>
                </a:rPr>
                <a:t>Various Industry Verticals</a:t>
              </a:r>
              <a:endParaRPr lang="en-IN" sz="900">
                <a:solidFill>
                  <a:schemeClr val="tx2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7644DA-A6C6-3CD1-952D-2159A2AF7BF3}"/>
                </a:ext>
              </a:extLst>
            </p:cNvPr>
            <p:cNvSpPr txBox="1"/>
            <p:nvPr/>
          </p:nvSpPr>
          <p:spPr>
            <a:xfrm>
              <a:off x="3325387" y="206394"/>
              <a:ext cx="15520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tx2"/>
                  </a:solidFill>
                </a:rPr>
                <a:t>Wide Range of Technologies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EA3A832-A5C2-BC80-1ED6-30B6893AD963}"/>
              </a:ext>
            </a:extLst>
          </p:cNvPr>
          <p:cNvGrpSpPr/>
          <p:nvPr/>
        </p:nvGrpSpPr>
        <p:grpSpPr>
          <a:xfrm>
            <a:off x="3355542" y="562449"/>
            <a:ext cx="8336641" cy="2153663"/>
            <a:chOff x="3355542" y="562449"/>
            <a:chExt cx="8336641" cy="2153663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30968DA-3736-2EAB-F5F5-69174168ABAB}"/>
                </a:ext>
              </a:extLst>
            </p:cNvPr>
            <p:cNvSpPr/>
            <p:nvPr/>
          </p:nvSpPr>
          <p:spPr>
            <a:xfrm>
              <a:off x="10243737" y="564119"/>
              <a:ext cx="1448446" cy="2151993"/>
            </a:xfrm>
            <a:prstGeom prst="rect">
              <a:avLst/>
            </a:prstGeom>
            <a:gradFill>
              <a:gsLst>
                <a:gs pos="100000">
                  <a:srgbClr val="FFD1CA"/>
                </a:gs>
                <a:gs pos="0">
                  <a:schemeClr val="accent1">
                    <a:lumMod val="5000"/>
                    <a:lumOff val="95000"/>
                  </a:schemeClr>
                </a:gs>
                <a:gs pos="72000">
                  <a:schemeClr val="accent2">
                    <a:lumMod val="50000"/>
                  </a:schemeClr>
                </a:gs>
                <a:gs pos="99000">
                  <a:schemeClr val="accent1">
                    <a:lumMod val="75000"/>
                  </a:schemeClr>
                </a:gs>
                <a:gs pos="82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EAB9BF-0137-50DD-F7B0-3C74B25F1F07}"/>
                </a:ext>
              </a:extLst>
            </p:cNvPr>
            <p:cNvSpPr/>
            <p:nvPr/>
          </p:nvSpPr>
          <p:spPr>
            <a:xfrm>
              <a:off x="3355542" y="562449"/>
              <a:ext cx="8334511" cy="893121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415D2A8-E6B7-AF86-5CC7-396B74704D28}"/>
              </a:ext>
            </a:extLst>
          </p:cNvPr>
          <p:cNvGrpSpPr/>
          <p:nvPr/>
        </p:nvGrpSpPr>
        <p:grpSpPr>
          <a:xfrm>
            <a:off x="4679157" y="1554045"/>
            <a:ext cx="956338" cy="4164984"/>
            <a:chOff x="4679157" y="1554045"/>
            <a:chExt cx="956338" cy="4164984"/>
          </a:xfrm>
        </p:grpSpPr>
        <p:cxnSp>
          <p:nvCxnSpPr>
            <p:cNvPr id="24" name="Connector: Elbow 17">
              <a:extLst>
                <a:ext uri="{FF2B5EF4-FFF2-40B4-BE49-F238E27FC236}">
                  <a16:creationId xmlns:a16="http://schemas.microsoft.com/office/drawing/2014/main" id="{4B4867BE-B022-1A31-3B7D-207732880A62}"/>
                </a:ext>
              </a:extLst>
            </p:cNvPr>
            <p:cNvCxnSpPr>
              <a:cxnSpLocks/>
              <a:stCxn id="47" idx="3"/>
              <a:endCxn id="23" idx="1"/>
            </p:cNvCxnSpPr>
            <p:nvPr/>
          </p:nvCxnSpPr>
          <p:spPr>
            <a:xfrm>
              <a:off x="4944506" y="1686720"/>
              <a:ext cx="690989" cy="765761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8">
              <a:extLst>
                <a:ext uri="{FF2B5EF4-FFF2-40B4-BE49-F238E27FC236}">
                  <a16:creationId xmlns:a16="http://schemas.microsoft.com/office/drawing/2014/main" id="{2D8D7368-FC57-504E-EE9B-2E1776B8D269}"/>
                </a:ext>
              </a:extLst>
            </p:cNvPr>
            <p:cNvCxnSpPr>
              <a:cxnSpLocks/>
              <a:stCxn id="48" idx="3"/>
              <a:endCxn id="23" idx="3"/>
            </p:cNvCxnSpPr>
            <p:nvPr/>
          </p:nvCxnSpPr>
          <p:spPr>
            <a:xfrm flipV="1">
              <a:off x="5147772" y="2871364"/>
              <a:ext cx="487723" cy="2688556"/>
            </a:xfrm>
            <a:prstGeom prst="bentConnector2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" descr="Plug-And-Play Icons - Free SVG &amp; PNG Plug-And-Play Images ...">
              <a:extLst>
                <a:ext uri="{FF2B5EF4-FFF2-40B4-BE49-F238E27FC236}">
                  <a16:creationId xmlns:a16="http://schemas.microsoft.com/office/drawing/2014/main" id="{1259C721-A050-FC3C-4C2C-AD36439C4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554" y="5400811"/>
              <a:ext cx="318218" cy="31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Plug-And-Play Icons - Free SVG &amp; PNG Plug-And-Play Images ...">
              <a:extLst>
                <a:ext uri="{FF2B5EF4-FFF2-40B4-BE49-F238E27FC236}">
                  <a16:creationId xmlns:a16="http://schemas.microsoft.com/office/drawing/2014/main" id="{7EC4D5B7-8158-13A9-4CB1-41EE5C5C7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157" y="1554045"/>
              <a:ext cx="265349" cy="26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DA76789-5907-5E4D-D3DE-9F9325EAAAE6}"/>
              </a:ext>
            </a:extLst>
          </p:cNvPr>
          <p:cNvCxnSpPr>
            <a:cxnSpLocks/>
            <a:endCxn id="105" idx="0"/>
          </p:cNvCxnSpPr>
          <p:nvPr/>
        </p:nvCxnSpPr>
        <p:spPr>
          <a:xfrm flipH="1">
            <a:off x="7205806" y="3376494"/>
            <a:ext cx="796722" cy="101806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577145E-A285-CB3E-DF35-F4BF3AD88FEB}"/>
              </a:ext>
            </a:extLst>
          </p:cNvPr>
          <p:cNvGrpSpPr/>
          <p:nvPr/>
        </p:nvGrpSpPr>
        <p:grpSpPr>
          <a:xfrm>
            <a:off x="9310797" y="1399089"/>
            <a:ext cx="1143842" cy="661251"/>
            <a:chOff x="9310797" y="1399089"/>
            <a:chExt cx="1143842" cy="661251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0956B05-C726-F80C-4F36-9F1E78D42088}"/>
                </a:ext>
              </a:extLst>
            </p:cNvPr>
            <p:cNvGrpSpPr/>
            <p:nvPr/>
          </p:nvGrpSpPr>
          <p:grpSpPr>
            <a:xfrm>
              <a:off x="9530791" y="1399089"/>
              <a:ext cx="923848" cy="507831"/>
              <a:chOff x="3756844" y="3339877"/>
              <a:chExt cx="1195288" cy="339098"/>
            </a:xfrm>
          </p:grpSpPr>
          <p:sp>
            <p:nvSpPr>
              <p:cNvPr id="157" name="Flowchart: Card 156">
                <a:extLst>
                  <a:ext uri="{FF2B5EF4-FFF2-40B4-BE49-F238E27FC236}">
                    <a16:creationId xmlns:a16="http://schemas.microsoft.com/office/drawing/2014/main" id="{4920E2FC-A384-5775-1066-89FD3219C9BE}"/>
                  </a:ext>
                </a:extLst>
              </p:cNvPr>
              <p:cNvSpPr/>
              <p:nvPr/>
            </p:nvSpPr>
            <p:spPr>
              <a:xfrm>
                <a:off x="3802024" y="3378036"/>
                <a:ext cx="1024409" cy="260712"/>
              </a:xfrm>
              <a:prstGeom prst="flowChartPunchedCard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8BD90D6-C407-5364-F458-FA8ED0F54B78}"/>
                  </a:ext>
                </a:extLst>
              </p:cNvPr>
              <p:cNvSpPr txBox="1"/>
              <p:nvPr/>
            </p:nvSpPr>
            <p:spPr>
              <a:xfrm>
                <a:off x="3756844" y="3339877"/>
                <a:ext cx="1195288" cy="339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Immutable </a:t>
                </a:r>
                <a:r>
                  <a:rPr lang="en-IN" sz="900" i="1" err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Txn</a:t>
                </a:r>
                <a:r>
                  <a:rPr lang="en-IN" sz="900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 </a:t>
                </a:r>
                <a:r>
                  <a:rPr lang="en-IN" sz="900" b="1" i="1">
                    <a:solidFill>
                      <a:schemeClr val="accent3">
                        <a:lumMod val="50000"/>
                      </a:schemeClr>
                    </a:solidFill>
                    <a:latin typeface="Helvetica Neue" panose="02000503000000020004"/>
                    <a:cs typeface="Times New Roman" panose="02020603050405020304" pitchFamily="18" charset="0"/>
                  </a:rPr>
                  <a:t>thro Blockchain</a:t>
                </a:r>
              </a:p>
            </p:txBody>
          </p: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6AFB073-6275-0158-610C-7AE5BA5D868B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9310797" y="1713230"/>
              <a:ext cx="247344" cy="34711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80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36" grpId="0"/>
      <p:bldP spid="76" grpId="0" animBg="1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D1D014-928C-A60C-482E-27E7300B7DB1}"/>
              </a:ext>
            </a:extLst>
          </p:cNvPr>
          <p:cNvSpPr/>
          <p:nvPr/>
        </p:nvSpPr>
        <p:spPr>
          <a:xfrm>
            <a:off x="5974629" y="1100137"/>
            <a:ext cx="3042606" cy="5010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44CE7D-E27F-A0AC-45C5-36357F05467C}"/>
              </a:ext>
            </a:extLst>
          </p:cNvPr>
          <p:cNvSpPr/>
          <p:nvPr/>
        </p:nvSpPr>
        <p:spPr>
          <a:xfrm>
            <a:off x="2945047" y="1100137"/>
            <a:ext cx="3042606" cy="50768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1FD6B-E7B4-8A58-89F5-A487319372E8}"/>
              </a:ext>
            </a:extLst>
          </p:cNvPr>
          <p:cNvSpPr/>
          <p:nvPr/>
        </p:nvSpPr>
        <p:spPr>
          <a:xfrm>
            <a:off x="57151" y="1181100"/>
            <a:ext cx="2900362" cy="49958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CE44ED8-8AA3-5D43-888F-9AA3CE51BDF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0" b="200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5F80F-EF41-7C48-82D5-E361576B5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247302"/>
            <a:ext cx="5508625" cy="786161"/>
          </a:xfrm>
        </p:spPr>
        <p:txBody>
          <a:bodyPr/>
          <a:lstStyle/>
          <a:p>
            <a:r>
              <a:rPr lang="en-US"/>
              <a:t>Eco Sync – Theme 2</a:t>
            </a:r>
            <a:endParaRPr lang="en-MX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88A6B-DB6F-F341-A3FE-93C50486A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0E3BB-8BE0-F848-9237-5FB31976AA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28601" y="1527048"/>
            <a:ext cx="2590800" cy="3582536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1400" b="1"/>
              <a:t>Business Value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Eco-Sync add value to Kyndryl to help our </a:t>
            </a: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enrich their ESG score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providing them the insights and recommendation thus making customer’s business more sustainable. </a:t>
            </a: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X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762E-6756-0F48-AD9C-4404C11F5A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105150" y="1527048"/>
            <a:ext cx="2762250" cy="4478464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Novelty</a:t>
            </a:r>
          </a:p>
          <a:p>
            <a:pPr marL="0" indent="0">
              <a:buFont typeface="System Font Regular"/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Eco-Sync seamlessly collects in ESG metrics from various third-party tools &amp; technologies, unify the data for analysis and generates insights and recommendations.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Self-Sovereign identity (SSI)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0" indent="0">
              <a:buFont typeface="System Font Regular"/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 digital Wallet enabled with distributed data storage and better data control thro Granular access permissions.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K-anonymity: </a:t>
            </a:r>
          </a:p>
          <a:p>
            <a:pPr marL="0" indent="0">
              <a:buFont typeface="System Font Regular"/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 sophisticated anonymization techniques that masks/removes personally identifiable information while preserving the data's statistical value for ESG analysis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System Font Regular"/>
              <a:buNone/>
            </a:pP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20ABD8-CC35-0F49-B8F1-7743F5B42F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84749" y="1527047"/>
            <a:ext cx="2590800" cy="4478465"/>
          </a:xfrm>
        </p:spPr>
        <p:txBody>
          <a:bodyPr/>
          <a:lstStyle/>
          <a:p>
            <a:pPr marL="0" indent="0">
              <a:buNone/>
            </a:pPr>
            <a:r>
              <a:rPr lang="en-US" sz="1400" b="1"/>
              <a:t>Feasibility</a:t>
            </a: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Eco-Buddy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ollects ESG metrics  from various third-party technologies via SSI Digital Wallet. This includes granular ESG tagging and access control. 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Cognitive Load Manager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	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erforms AI powered data aggregation, correlation and analysis embracing various metrics/indicators/diverse environmental factors and made it available in Metric Library</a:t>
            </a: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Metric advisor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Delivers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constructive recommendations, standard insights and custom insights based on chosen indicator </a:t>
            </a:r>
          </a:p>
          <a:p>
            <a:pPr marL="0" indent="0">
              <a:buNone/>
            </a:pPr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3788A-2455-C8EA-91B5-AD9133D4313F}"/>
              </a:ext>
            </a:extLst>
          </p:cNvPr>
          <p:cNvSpPr txBox="1"/>
          <p:nvPr/>
        </p:nvSpPr>
        <p:spPr>
          <a:xfrm>
            <a:off x="9436417" y="4384674"/>
            <a:ext cx="18840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>
                <a:latin typeface="Arial" panose="020B0604020202020204" pitchFamily="34" charset="0"/>
              </a:rPr>
              <a:t>Highlights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9EB2F-C095-994C-5A25-ECBDD93B3944}"/>
              </a:ext>
            </a:extLst>
          </p:cNvPr>
          <p:cNvSpPr txBox="1"/>
          <p:nvPr/>
        </p:nvSpPr>
        <p:spPr>
          <a:xfrm>
            <a:off x="9436416" y="4799012"/>
            <a:ext cx="2816544" cy="197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Self-Sovereign Identity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K-anonymity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privacy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Homomorphic Encryption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Secured and decentralized data sharing with more granular control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3D3C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Immutable data processing using Blockchain 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1200">
              <a:solidFill>
                <a:srgbClr val="3D3C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6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E2E-B806-B450-8985-05FC4889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E5075-80B3-CC8C-2BDD-3F8F686651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3025140"/>
            <a:ext cx="7837714" cy="2362199"/>
          </a:xfrm>
        </p:spPr>
        <p:txBody>
          <a:bodyPr/>
          <a:lstStyle/>
          <a:p>
            <a:r>
              <a:rPr lang="en-US"/>
              <a:t>Working Demo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A1E45E-74E1-F8BC-9298-535287381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38160319"/>
      </p:ext>
    </p:extLst>
  </p:cSld>
  <p:clrMapOvr>
    <a:masterClrMapping/>
  </p:clrMapOvr>
</p:sld>
</file>

<file path=ppt/theme/theme1.xml><?xml version="1.0" encoding="utf-8"?>
<a:theme xmlns:a="http://schemas.openxmlformats.org/drawingml/2006/main" name="Kyndryl Template">
  <a:themeElements>
    <a:clrScheme name="Kyndryl 20220421">
      <a:dk1>
        <a:srgbClr val="002313"/>
      </a:dk1>
      <a:lt1>
        <a:srgbClr val="FFFFFF"/>
      </a:lt1>
      <a:dk2>
        <a:srgbClr val="3D3B3B"/>
      </a:dk2>
      <a:lt2>
        <a:srgbClr val="F2F0ED"/>
      </a:lt2>
      <a:accent1>
        <a:srgbClr val="FF462D"/>
      </a:accent1>
      <a:accent2>
        <a:srgbClr val="E4F4F1"/>
      </a:accent2>
      <a:accent3>
        <a:srgbClr val="4CDD84"/>
      </a:accent3>
      <a:accent4>
        <a:srgbClr val="287079"/>
      </a:accent4>
      <a:accent5>
        <a:srgbClr val="9E9287"/>
      </a:accent5>
      <a:accent6>
        <a:srgbClr val="187E3E"/>
      </a:accent6>
      <a:hlink>
        <a:srgbClr val="FF462D"/>
      </a:hlink>
      <a:folHlink>
        <a:srgbClr val="4CDD84"/>
      </a:folHlink>
    </a:clrScheme>
    <a:fontScheme name="K">
      <a:majorFont>
        <a:latin typeface="TWK Everett"/>
        <a:ea typeface=""/>
        <a:cs typeface=""/>
      </a:majorFont>
      <a:minorFont>
        <a:latin typeface="TWK Evere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custClrLst>
    <a:custClr name="White">
      <a:srgbClr val="FFFFFF"/>
    </a:custClr>
    <a:custClr name="Cloud">
      <a:srgbClr val="F2F1EE"/>
    </a:custClr>
    <a:custClr name="Spruce">
      <a:srgbClr val="29707A"/>
    </a:custClr>
    <a:custClr name="Deep Forest">
      <a:srgbClr val="042315"/>
    </a:custClr>
    <a:custClr name="Warm Red">
      <a:srgbClr val="FF462D"/>
    </a:custClr>
    <a:custClr name="Skye">
      <a:srgbClr val="E4F4F1"/>
    </a:custClr>
    <a:custClr name="Spring Green">
      <a:srgbClr val="4CDD84"/>
    </a:custClr>
    <a:custClr name="Earth">
      <a:srgbClr val="9E9287"/>
    </a:custClr>
    <a:custClr name="Dark Stone">
      <a:srgbClr val="3D3C3C"/>
    </a:custClr>
    <a:custClr name="Digital Dark Spring Green">
      <a:srgbClr val="187E3F"/>
    </a:custClr>
    <a:custClr name="Digital Dark Earth">
      <a:srgbClr val="565049"/>
    </a:custClr>
  </a:custClrLst>
  <a:extLst>
    <a:ext uri="{05A4C25C-085E-4340-85A3-A5531E510DB2}">
      <thm15:themeFamily xmlns:thm15="http://schemas.microsoft.com/office/thememl/2012/main" name="Kyndryl_Powerpoint_Template_Everett_20220421a" id="{296015FE-26C9-D445-98F6-EC066EB5F8AA}" vid="{6C84BAB0-F80A-E44C-95A8-27CF5E0C0543}"/>
    </a:ext>
  </a:extLst>
</a:theme>
</file>

<file path=ppt/theme/theme2.xml><?xml version="1.0" encoding="utf-8"?>
<a:theme xmlns:a="http://schemas.openxmlformats.org/drawingml/2006/main" name="NewCo Template">
  <a:themeElements>
    <a:clrScheme name="NewCO">
      <a:dk1>
        <a:srgbClr val="8D978B"/>
      </a:dk1>
      <a:lt1>
        <a:srgbClr val="FFFFFF"/>
      </a:lt1>
      <a:dk2>
        <a:srgbClr val="042315"/>
      </a:dk2>
      <a:lt2>
        <a:srgbClr val="2A494C"/>
      </a:lt2>
      <a:accent1>
        <a:srgbClr val="FF452D"/>
      </a:accent1>
      <a:accent2>
        <a:srgbClr val="A0948A"/>
      </a:accent2>
      <a:accent3>
        <a:srgbClr val="4CDD83"/>
      </a:accent3>
      <a:accent4>
        <a:srgbClr val="D7D4CE"/>
      </a:accent4>
      <a:accent5>
        <a:srgbClr val="8E968B"/>
      </a:accent5>
      <a:accent6>
        <a:srgbClr val="B9B9B9"/>
      </a:accent6>
      <a:hlink>
        <a:srgbClr val="8E978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 PowerPoint Template" id="{2C323B96-FB11-DD4E-84B0-E61FAF706BE2}" vid="{DC9F8126-CA73-D540-813C-A7FC23F6548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ECDE9B9583142A6473A00196C523E" ma:contentTypeVersion="16" ma:contentTypeDescription="Create a new document." ma:contentTypeScope="" ma:versionID="c24d8d1c14a2bc8e414fad85885782b4">
  <xsd:schema xmlns:xsd="http://www.w3.org/2001/XMLSchema" xmlns:xs="http://www.w3.org/2001/XMLSchema" xmlns:p="http://schemas.microsoft.com/office/2006/metadata/properties" xmlns:ns1="http://schemas.microsoft.com/sharepoint/v3" xmlns:ns2="8109ef50-1950-4b90-8d35-04598de68862" xmlns:ns3="2f5f9f01-2ac8-4d68-9ee6-b04cb8b7dc33" targetNamespace="http://schemas.microsoft.com/office/2006/metadata/properties" ma:root="true" ma:fieldsID="a6a8727cefd54777ec8ba2d82885b914" ns1:_="" ns2:_="" ns3:_="">
    <xsd:import namespace="http://schemas.microsoft.com/sharepoint/v3"/>
    <xsd:import namespace="8109ef50-1950-4b90-8d35-04598de68862"/>
    <xsd:import namespace="2f5f9f01-2ac8-4d68-9ee6-b04cb8b7d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9ef50-1950-4b90-8d35-04598de688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4101172-0cdf-4a4d-852d-90099e45c5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f9f01-2ac8-4d68-9ee6-b04cb8b7d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5d90c06-cc93-4643-97c3-dc463b889422}" ma:internalName="TaxCatchAll" ma:showField="CatchAllData" ma:web="2f5f9f01-2ac8-4d68-9ee6-b04cb8b7dc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5f9f01-2ac8-4d68-9ee6-b04cb8b7dc33">
      <UserInfo>
        <DisplayName>LF-Americas-NewBiz-IBM NewCo Members</DisplayName>
        <AccountId>7</AccountId>
        <AccountType/>
      </UserInfo>
      <UserInfo>
        <DisplayName>Erin Wilson</DisplayName>
        <AccountId>47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lcf76f155ced4ddcb4097134ff3c332f xmlns="8109ef50-1950-4b90-8d35-04598de68862">
      <Terms xmlns="http://schemas.microsoft.com/office/infopath/2007/PartnerControls"/>
    </lcf76f155ced4ddcb4097134ff3c332f>
    <TaxCatchAll xmlns="2f5f9f01-2ac8-4d68-9ee6-b04cb8b7dc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52715E-5BC6-41DD-8F5A-C70BB89053EA}"/>
</file>

<file path=customXml/itemProps2.xml><?xml version="1.0" encoding="utf-8"?>
<ds:datastoreItem xmlns:ds="http://schemas.openxmlformats.org/officeDocument/2006/customXml" ds:itemID="{3AC8E937-4CF1-428D-AE9A-6FF7182CED01}">
  <ds:schemaRefs>
    <ds:schemaRef ds:uri="http://purl.org/dc/elements/1.1/"/>
    <ds:schemaRef ds:uri="http://schemas.microsoft.com/office/2006/metadata/properties"/>
    <ds:schemaRef ds:uri="http://schemas.microsoft.com/sharepoint/v3"/>
    <ds:schemaRef ds:uri="8109ef50-1950-4b90-8d35-04598de68862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f5f9f01-2ac8-4d68-9ee6-b04cb8b7dc3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Kyndryl Template</Template>
  <TotalTime>234</TotalTime>
  <Words>1061</Words>
  <Application>Microsoft Office PowerPoint</Application>
  <PresentationFormat>Widescreen</PresentationFormat>
  <Paragraphs>218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Aptos Display</vt:lpstr>
      <vt:lpstr>Arial</vt:lpstr>
      <vt:lpstr>Arial Regular</vt:lpstr>
      <vt:lpstr>Congenial</vt:lpstr>
      <vt:lpstr>Courier New</vt:lpstr>
      <vt:lpstr>Harding</vt:lpstr>
      <vt:lpstr>Helvetica Neue</vt:lpstr>
      <vt:lpstr>Lora</vt:lpstr>
      <vt:lpstr>Quattrocento Sans</vt:lpstr>
      <vt:lpstr>Symbol</vt:lpstr>
      <vt:lpstr>System Font Regular</vt:lpstr>
      <vt:lpstr>Times New Roman</vt:lpstr>
      <vt:lpstr>TWK Everett</vt:lpstr>
      <vt:lpstr>TWK Everett Ultralight</vt:lpstr>
      <vt:lpstr>Wingdings</vt:lpstr>
      <vt:lpstr>Kyndryl Template</vt:lpstr>
      <vt:lpstr>NewCo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AGILANDESWARI KANNAN</dc:creator>
  <cp:keywords/>
  <dc:description/>
  <cp:lastModifiedBy>Sasikala Palanisamy</cp:lastModifiedBy>
  <cp:revision>9</cp:revision>
  <dcterms:created xsi:type="dcterms:W3CDTF">2024-02-27T13:19:51Z</dcterms:created>
  <dcterms:modified xsi:type="dcterms:W3CDTF">2024-03-12T09:12:08Z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0x010100674ECDE9B9583142A6473A00196C523E</vt:lpwstr>
  </property>
</Properties>
</file>